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4" d="100"/>
          <a:sy n="54" d="100"/>
        </p:scale>
        <p:origin x="75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1"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1" i="0">
                <a:solidFill>
                  <a:schemeClr val="bg1"/>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10286997"/>
                </a:moveTo>
                <a:lnTo>
                  <a:pt x="18287999" y="10286997"/>
                </a:lnTo>
                <a:lnTo>
                  <a:pt x="18287999" y="0"/>
                </a:lnTo>
                <a:lnTo>
                  <a:pt x="0" y="0"/>
                </a:lnTo>
                <a:lnTo>
                  <a:pt x="0" y="10286997"/>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500" b="1"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800594" y="0"/>
            <a:ext cx="10488295" cy="10287000"/>
          </a:xfrm>
          <a:custGeom>
            <a:avLst/>
            <a:gdLst/>
            <a:ahLst/>
            <a:cxnLst/>
            <a:rect l="l" t="t" r="r" b="b"/>
            <a:pathLst>
              <a:path w="10488294" h="10287000">
                <a:moveTo>
                  <a:pt x="10487914" y="0"/>
                </a:moveTo>
                <a:lnTo>
                  <a:pt x="0" y="0"/>
                </a:lnTo>
                <a:lnTo>
                  <a:pt x="0" y="10287000"/>
                </a:lnTo>
                <a:lnTo>
                  <a:pt x="10487914" y="10287000"/>
                </a:lnTo>
                <a:lnTo>
                  <a:pt x="10487914" y="0"/>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74001" y="1126109"/>
            <a:ext cx="16752696" cy="1752600"/>
          </a:xfrm>
          <a:prstGeom prst="rect">
            <a:avLst/>
          </a:prstGeom>
        </p:spPr>
        <p:txBody>
          <a:bodyPr wrap="square" lIns="0" tIns="0" rIns="0" bIns="0">
            <a:spAutoFit/>
          </a:bodyPr>
          <a:lstStyle>
            <a:lvl1pPr>
              <a:defRPr sz="4500" b="1" i="0">
                <a:solidFill>
                  <a:schemeClr val="bg1"/>
                </a:solidFill>
                <a:latin typeface="Cambria"/>
                <a:cs typeface="Cambria"/>
              </a:defRPr>
            </a:lvl1pPr>
          </a:lstStyle>
          <a:p>
            <a:endParaRPr/>
          </a:p>
        </p:txBody>
      </p:sp>
      <p:sp>
        <p:nvSpPr>
          <p:cNvPr id="3" name="Holder 3"/>
          <p:cNvSpPr>
            <a:spLocks noGrp="1"/>
          </p:cNvSpPr>
          <p:nvPr>
            <p:ph type="body" idx="1"/>
          </p:nvPr>
        </p:nvSpPr>
        <p:spPr>
          <a:xfrm>
            <a:off x="1316868" y="3316961"/>
            <a:ext cx="15666963" cy="22256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3/5/2024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youremail@email.com"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www.yourwebsite.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09390" y="1253096"/>
            <a:ext cx="9528810" cy="6137275"/>
          </a:xfrm>
          <a:prstGeom prst="rect">
            <a:avLst/>
          </a:prstGeom>
        </p:spPr>
        <p:txBody>
          <a:bodyPr vert="horz" wrap="square" lIns="0" tIns="14605" rIns="0" bIns="0" rtlCol="0">
            <a:spAutoFit/>
          </a:bodyPr>
          <a:lstStyle/>
          <a:p>
            <a:pPr marL="12700" marR="5080" indent="-635" algn="ctr">
              <a:lnSpc>
                <a:spcPct val="100200"/>
              </a:lnSpc>
              <a:spcBef>
                <a:spcPts val="115"/>
              </a:spcBef>
            </a:pPr>
            <a:r>
              <a:rPr sz="10000" b="1" spc="35" dirty="0">
                <a:solidFill>
                  <a:srgbClr val="FFFFFF"/>
                </a:solidFill>
                <a:latin typeface="Cambria"/>
                <a:cs typeface="Cambria"/>
              </a:rPr>
              <a:t>Distributed </a:t>
            </a:r>
            <a:r>
              <a:rPr sz="10000" b="1" spc="40" dirty="0">
                <a:solidFill>
                  <a:srgbClr val="FFFFFF"/>
                </a:solidFill>
                <a:latin typeface="Cambria"/>
                <a:cs typeface="Cambria"/>
              </a:rPr>
              <a:t> </a:t>
            </a:r>
            <a:r>
              <a:rPr sz="10000" b="1" spc="30" dirty="0">
                <a:solidFill>
                  <a:srgbClr val="FFFFFF"/>
                </a:solidFill>
                <a:latin typeface="Cambria"/>
                <a:cs typeface="Cambria"/>
              </a:rPr>
              <a:t>System </a:t>
            </a:r>
            <a:r>
              <a:rPr sz="10000" b="1" spc="35" dirty="0">
                <a:solidFill>
                  <a:srgbClr val="FFFFFF"/>
                </a:solidFill>
                <a:latin typeface="Cambria"/>
                <a:cs typeface="Cambria"/>
              </a:rPr>
              <a:t> </a:t>
            </a:r>
            <a:r>
              <a:rPr sz="10000" b="1" spc="25" dirty="0">
                <a:solidFill>
                  <a:srgbClr val="FFFFFF"/>
                </a:solidFill>
                <a:latin typeface="Cambria"/>
                <a:cs typeface="Cambria"/>
              </a:rPr>
              <a:t>Strategies </a:t>
            </a:r>
            <a:r>
              <a:rPr sz="10000" b="1" spc="70" dirty="0">
                <a:solidFill>
                  <a:srgbClr val="FFFFFF"/>
                </a:solidFill>
                <a:latin typeface="Cambria"/>
                <a:cs typeface="Cambria"/>
              </a:rPr>
              <a:t>in </a:t>
            </a:r>
            <a:r>
              <a:rPr sz="10000" b="1" spc="-80" dirty="0">
                <a:solidFill>
                  <a:srgbClr val="FFFFFF"/>
                </a:solidFill>
                <a:latin typeface="Cambria"/>
                <a:cs typeface="Cambria"/>
              </a:rPr>
              <a:t>the </a:t>
            </a:r>
            <a:r>
              <a:rPr sz="10000" b="1" spc="-2190" dirty="0">
                <a:solidFill>
                  <a:srgbClr val="FFFFFF"/>
                </a:solidFill>
                <a:latin typeface="Cambria"/>
                <a:cs typeface="Cambria"/>
              </a:rPr>
              <a:t> </a:t>
            </a:r>
            <a:r>
              <a:rPr sz="10000" b="1" spc="-15" dirty="0">
                <a:solidFill>
                  <a:srgbClr val="FFFFFF"/>
                </a:solidFill>
                <a:latin typeface="Cambria"/>
                <a:cs typeface="Cambria"/>
              </a:rPr>
              <a:t>Airline</a:t>
            </a:r>
            <a:r>
              <a:rPr sz="10000" b="1" spc="90" dirty="0">
                <a:solidFill>
                  <a:srgbClr val="FFFFFF"/>
                </a:solidFill>
                <a:latin typeface="Cambria"/>
                <a:cs typeface="Cambria"/>
              </a:rPr>
              <a:t> </a:t>
            </a:r>
            <a:r>
              <a:rPr sz="10000" b="1" spc="50" dirty="0">
                <a:solidFill>
                  <a:srgbClr val="FFFFFF"/>
                </a:solidFill>
                <a:latin typeface="Cambria"/>
                <a:cs typeface="Cambria"/>
              </a:rPr>
              <a:t>Industry</a:t>
            </a:r>
            <a:endParaRPr sz="10000">
              <a:latin typeface="Cambria"/>
              <a:cs typeface="Cambria"/>
            </a:endParaRPr>
          </a:p>
        </p:txBody>
      </p:sp>
      <p:pic>
        <p:nvPicPr>
          <p:cNvPr id="3" name="object 3"/>
          <p:cNvPicPr/>
          <p:nvPr/>
        </p:nvPicPr>
        <p:blipFill>
          <a:blip r:embed="rId2" cstate="print"/>
          <a:stretch>
            <a:fillRect/>
          </a:stretch>
        </p:blipFill>
        <p:spPr>
          <a:xfrm>
            <a:off x="1334998" y="1143000"/>
            <a:ext cx="5122075" cy="80009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1752600"/>
          </a:xfrm>
          <a:prstGeom prst="rect">
            <a:avLst/>
          </a:prstGeom>
          <a:solidFill>
            <a:srgbClr val="000000"/>
          </a:solidFill>
        </p:spPr>
        <p:txBody>
          <a:bodyPr vert="horz" wrap="square" lIns="0" tIns="226060" rIns="0" bIns="0" rtlCol="0">
            <a:spAutoFit/>
          </a:bodyPr>
          <a:lstStyle/>
          <a:p>
            <a:pPr marL="3313429" marR="1144270" indent="-2198370">
              <a:lnSpc>
                <a:spcPct val="101000"/>
              </a:lnSpc>
              <a:spcBef>
                <a:spcPts val="1780"/>
              </a:spcBef>
            </a:pPr>
            <a:r>
              <a:rPr sz="3900" spc="20" dirty="0"/>
              <a:t>Collaboration </a:t>
            </a:r>
            <a:r>
              <a:rPr sz="3900" spc="-15" dirty="0"/>
              <a:t>with </a:t>
            </a:r>
            <a:r>
              <a:rPr sz="3900" spc="10" dirty="0"/>
              <a:t>Industry </a:t>
            </a:r>
            <a:r>
              <a:rPr sz="3900" spc="-844" dirty="0"/>
              <a:t> </a:t>
            </a:r>
            <a:r>
              <a:rPr sz="3900" spc="-15" dirty="0"/>
              <a:t>Partners</a:t>
            </a:r>
            <a:endParaRPr sz="3900"/>
          </a:p>
        </p:txBody>
      </p:sp>
      <p:sp>
        <p:nvSpPr>
          <p:cNvPr id="5" name="object 5"/>
          <p:cNvSpPr txBox="1"/>
          <p:nvPr/>
        </p:nvSpPr>
        <p:spPr>
          <a:xfrm>
            <a:off x="9573768" y="3316961"/>
            <a:ext cx="7218045" cy="2639569"/>
          </a:xfrm>
          <a:prstGeom prst="rect">
            <a:avLst/>
          </a:prstGeom>
        </p:spPr>
        <p:txBody>
          <a:bodyPr vert="horz" wrap="square" lIns="0" tIns="12065" rIns="0" bIns="0" rtlCol="0">
            <a:spAutoFit/>
          </a:bodyPr>
          <a:lstStyle/>
          <a:p>
            <a:pPr marL="12065" marR="5080" indent="-635" algn="ctr">
              <a:lnSpc>
                <a:spcPct val="117300"/>
              </a:lnSpc>
              <a:spcBef>
                <a:spcPts val="95"/>
              </a:spcBef>
            </a:pPr>
            <a:r>
              <a:rPr sz="2450" spc="40" dirty="0">
                <a:latin typeface="Verdana"/>
                <a:cs typeface="Verdana"/>
              </a:rPr>
              <a:t>Distributed </a:t>
            </a:r>
            <a:r>
              <a:rPr sz="2450" spc="-15" dirty="0">
                <a:latin typeface="Verdana"/>
                <a:cs typeface="Verdana"/>
              </a:rPr>
              <a:t>systems </a:t>
            </a:r>
            <a:r>
              <a:rPr sz="2450" spc="5" dirty="0">
                <a:latin typeface="Verdana"/>
                <a:cs typeface="Verdana"/>
              </a:rPr>
              <a:t>facilitate seamless</a:t>
            </a:r>
            <a:r>
              <a:rPr lang="en-IN" sz="2450" spc="5" dirty="0">
                <a:latin typeface="Verdana"/>
                <a:cs typeface="Verdana"/>
              </a:rPr>
              <a:t> </a:t>
            </a:r>
            <a:r>
              <a:rPr lang="en-US" sz="2450" spc="35" dirty="0">
                <a:latin typeface="Verdana"/>
                <a:cs typeface="Verdana"/>
              </a:rPr>
              <a:t>collaboration </a:t>
            </a:r>
            <a:r>
              <a:rPr lang="en-US" sz="2450" spc="80" dirty="0">
                <a:latin typeface="Verdana"/>
                <a:cs typeface="Verdana"/>
              </a:rPr>
              <a:t>with </a:t>
            </a:r>
            <a:r>
              <a:rPr lang="en-US" sz="2450" spc="-25" dirty="0">
                <a:latin typeface="Verdana"/>
                <a:cs typeface="Verdana"/>
              </a:rPr>
              <a:t>partners, </a:t>
            </a:r>
            <a:r>
              <a:rPr lang="en-US" sz="2450" spc="65" dirty="0">
                <a:latin typeface="Verdana"/>
                <a:cs typeface="Verdana"/>
              </a:rPr>
              <a:t>such </a:t>
            </a:r>
            <a:r>
              <a:rPr lang="en-US" sz="2450" spc="-40" dirty="0">
                <a:latin typeface="Verdana"/>
                <a:cs typeface="Verdana"/>
              </a:rPr>
              <a:t>as </a:t>
            </a:r>
            <a:r>
              <a:rPr lang="en-US" sz="2450" spc="-35" dirty="0">
                <a:latin typeface="Verdana"/>
                <a:cs typeface="Verdana"/>
              </a:rPr>
              <a:t>airports, </a:t>
            </a:r>
            <a:r>
              <a:rPr lang="en-US" sz="2450" spc="-850" dirty="0">
                <a:latin typeface="Verdana"/>
                <a:cs typeface="Verdana"/>
              </a:rPr>
              <a:t> </a:t>
            </a:r>
            <a:r>
              <a:rPr lang="en-US" sz="2450" spc="70" dirty="0">
                <a:latin typeface="Verdana"/>
                <a:cs typeface="Verdana"/>
              </a:rPr>
              <a:t>g</a:t>
            </a:r>
            <a:r>
              <a:rPr lang="en-US" sz="2450" spc="10" dirty="0">
                <a:latin typeface="Verdana"/>
                <a:cs typeface="Verdana"/>
              </a:rPr>
              <a:t>r</a:t>
            </a:r>
            <a:r>
              <a:rPr lang="en-US" sz="2450" spc="100" dirty="0">
                <a:latin typeface="Verdana"/>
                <a:cs typeface="Verdana"/>
              </a:rPr>
              <a:t>ou</a:t>
            </a:r>
            <a:r>
              <a:rPr lang="en-US" sz="2450" spc="105" dirty="0">
                <a:latin typeface="Verdana"/>
                <a:cs typeface="Verdana"/>
              </a:rPr>
              <a:t>n</a:t>
            </a:r>
            <a:r>
              <a:rPr lang="en-US" sz="2450" spc="150" dirty="0">
                <a:latin typeface="Verdana"/>
                <a:cs typeface="Verdana"/>
              </a:rPr>
              <a:t>d</a:t>
            </a:r>
            <a:r>
              <a:rPr lang="en-US" sz="2450" spc="-215" dirty="0">
                <a:latin typeface="Verdana"/>
                <a:cs typeface="Verdana"/>
              </a:rPr>
              <a:t> </a:t>
            </a:r>
            <a:r>
              <a:rPr lang="en-US" sz="2450" spc="75" dirty="0">
                <a:latin typeface="Verdana"/>
                <a:cs typeface="Verdana"/>
              </a:rPr>
              <a:t>ha</a:t>
            </a:r>
            <a:r>
              <a:rPr lang="en-US" sz="2450" spc="85" dirty="0">
                <a:latin typeface="Verdana"/>
                <a:cs typeface="Verdana"/>
              </a:rPr>
              <a:t>n</a:t>
            </a:r>
            <a:r>
              <a:rPr lang="en-US" sz="2450" spc="30" dirty="0">
                <a:latin typeface="Verdana"/>
                <a:cs typeface="Verdana"/>
              </a:rPr>
              <a:t>dle</a:t>
            </a:r>
            <a:r>
              <a:rPr lang="en-US" sz="2450" spc="15" dirty="0">
                <a:latin typeface="Verdana"/>
                <a:cs typeface="Verdana"/>
              </a:rPr>
              <a:t>r</a:t>
            </a:r>
            <a:r>
              <a:rPr lang="en-US" sz="2450" spc="-220" dirty="0">
                <a:latin typeface="Verdana"/>
                <a:cs typeface="Verdana"/>
              </a:rPr>
              <a:t>s,</a:t>
            </a:r>
            <a:r>
              <a:rPr lang="en-US" sz="2450" spc="-215" dirty="0">
                <a:latin typeface="Verdana"/>
                <a:cs typeface="Verdana"/>
              </a:rPr>
              <a:t> </a:t>
            </a:r>
            <a:r>
              <a:rPr lang="en-US" sz="2450" spc="55" dirty="0">
                <a:latin typeface="Verdana"/>
                <a:cs typeface="Verdana"/>
              </a:rPr>
              <a:t>an</a:t>
            </a:r>
            <a:r>
              <a:rPr lang="en-US" sz="2450" spc="150" dirty="0">
                <a:latin typeface="Verdana"/>
                <a:cs typeface="Verdana"/>
              </a:rPr>
              <a:t>d</a:t>
            </a:r>
            <a:r>
              <a:rPr lang="en-US" sz="2450" spc="-215" dirty="0">
                <a:latin typeface="Verdana"/>
                <a:cs typeface="Verdana"/>
              </a:rPr>
              <a:t> </a:t>
            </a:r>
            <a:r>
              <a:rPr lang="en-US" sz="2450" spc="80" dirty="0">
                <a:latin typeface="Verdana"/>
                <a:cs typeface="Verdana"/>
              </a:rPr>
              <a:t>main</a:t>
            </a:r>
            <a:r>
              <a:rPr lang="en-US" sz="2450" dirty="0">
                <a:latin typeface="Verdana"/>
                <a:cs typeface="Verdana"/>
              </a:rPr>
              <a:t>t</a:t>
            </a:r>
            <a:r>
              <a:rPr lang="en-US" sz="2450" spc="65" dirty="0">
                <a:latin typeface="Verdana"/>
                <a:cs typeface="Verdana"/>
              </a:rPr>
              <a:t>enan</a:t>
            </a:r>
            <a:r>
              <a:rPr lang="en-US" sz="2450" spc="90" dirty="0">
                <a:latin typeface="Verdana"/>
                <a:cs typeface="Verdana"/>
              </a:rPr>
              <a:t>c</a:t>
            </a:r>
            <a:r>
              <a:rPr lang="en-US" sz="2450" spc="35" dirty="0">
                <a:latin typeface="Verdana"/>
                <a:cs typeface="Verdana"/>
              </a:rPr>
              <a:t>e</a:t>
            </a:r>
            <a:r>
              <a:rPr lang="en-US" sz="2450" spc="-215" dirty="0">
                <a:latin typeface="Verdana"/>
                <a:cs typeface="Verdana"/>
              </a:rPr>
              <a:t> </a:t>
            </a:r>
            <a:r>
              <a:rPr lang="en-US" sz="2450" spc="55" dirty="0">
                <a:latin typeface="Verdana"/>
                <a:cs typeface="Verdana"/>
              </a:rPr>
              <a:t>p</a:t>
            </a:r>
            <a:r>
              <a:rPr lang="en-US" sz="2450" spc="5" dirty="0">
                <a:latin typeface="Verdana"/>
                <a:cs typeface="Verdana"/>
              </a:rPr>
              <a:t>r</a:t>
            </a:r>
            <a:r>
              <a:rPr lang="en-US" sz="2450" spc="20" dirty="0">
                <a:latin typeface="Verdana"/>
                <a:cs typeface="Verdana"/>
              </a:rPr>
              <a:t>o</a:t>
            </a:r>
            <a:r>
              <a:rPr lang="en-US" sz="2450" dirty="0">
                <a:latin typeface="Verdana"/>
                <a:cs typeface="Verdana"/>
              </a:rPr>
              <a:t>vide</a:t>
            </a:r>
            <a:r>
              <a:rPr lang="en-US" sz="2450" spc="-10" dirty="0">
                <a:latin typeface="Verdana"/>
                <a:cs typeface="Verdana"/>
              </a:rPr>
              <a:t>r</a:t>
            </a:r>
            <a:r>
              <a:rPr lang="en-US" sz="2450" spc="-220" dirty="0">
                <a:latin typeface="Verdana"/>
                <a:cs typeface="Verdana"/>
              </a:rPr>
              <a:t>s.</a:t>
            </a:r>
            <a:endParaRPr lang="en-US" sz="2450" dirty="0">
              <a:latin typeface="Verdana"/>
              <a:cs typeface="Verdana"/>
            </a:endParaRPr>
          </a:p>
          <a:p>
            <a:pPr marL="419100" marR="410845" algn="ctr">
              <a:lnSpc>
                <a:spcPct val="117300"/>
              </a:lnSpc>
              <a:spcBef>
                <a:spcPts val="75"/>
              </a:spcBef>
            </a:pPr>
            <a:r>
              <a:rPr lang="en-US" sz="2450" spc="-10" dirty="0">
                <a:latin typeface="Verdana"/>
                <a:cs typeface="Verdana"/>
              </a:rPr>
              <a:t>This</a:t>
            </a:r>
            <a:r>
              <a:rPr lang="en-US" sz="2450" spc="-215" dirty="0">
                <a:latin typeface="Verdana"/>
                <a:cs typeface="Verdana"/>
              </a:rPr>
              <a:t> </a:t>
            </a:r>
            <a:r>
              <a:rPr lang="en-US" sz="2450" spc="35" dirty="0">
                <a:latin typeface="Verdana"/>
                <a:cs typeface="Verdana"/>
              </a:rPr>
              <a:t>enables</a:t>
            </a:r>
            <a:r>
              <a:rPr lang="en-US" sz="2450" spc="-215" dirty="0">
                <a:latin typeface="Verdana"/>
                <a:cs typeface="Verdana"/>
              </a:rPr>
              <a:t> </a:t>
            </a:r>
            <a:r>
              <a:rPr lang="en-US" sz="2450" spc="-30" dirty="0">
                <a:latin typeface="Verdana"/>
                <a:cs typeface="Verdana"/>
              </a:rPr>
              <a:t>st</a:t>
            </a:r>
            <a:r>
              <a:rPr lang="en-US" sz="2450" spc="-65" dirty="0">
                <a:latin typeface="Verdana"/>
                <a:cs typeface="Verdana"/>
              </a:rPr>
              <a:t>r</a:t>
            </a:r>
            <a:r>
              <a:rPr lang="en-US" sz="2450" spc="-5" dirty="0">
                <a:latin typeface="Verdana"/>
                <a:cs typeface="Verdana"/>
              </a:rPr>
              <a:t>e</a:t>
            </a:r>
            <a:r>
              <a:rPr lang="en-US" sz="2450" spc="65" dirty="0">
                <a:latin typeface="Verdana"/>
                <a:cs typeface="Verdana"/>
              </a:rPr>
              <a:t>amlin</a:t>
            </a:r>
            <a:r>
              <a:rPr lang="en-US" sz="2450" spc="90" dirty="0">
                <a:latin typeface="Verdana"/>
                <a:cs typeface="Verdana"/>
              </a:rPr>
              <a:t>ed</a:t>
            </a:r>
            <a:r>
              <a:rPr lang="en-US" sz="2450" spc="-215" dirty="0">
                <a:latin typeface="Verdana"/>
                <a:cs typeface="Verdana"/>
              </a:rPr>
              <a:t> </a:t>
            </a:r>
            <a:r>
              <a:rPr lang="en-US" sz="2450" spc="50" dirty="0">
                <a:latin typeface="Verdana"/>
                <a:cs typeface="Verdana"/>
              </a:rPr>
              <a:t>ope</a:t>
            </a:r>
            <a:r>
              <a:rPr lang="en-US" sz="2450" spc="10" dirty="0">
                <a:latin typeface="Verdana"/>
                <a:cs typeface="Verdana"/>
              </a:rPr>
              <a:t>r</a:t>
            </a:r>
            <a:r>
              <a:rPr lang="en-US" sz="2450" spc="20" dirty="0">
                <a:latin typeface="Verdana"/>
                <a:cs typeface="Verdana"/>
              </a:rPr>
              <a:t>ations</a:t>
            </a:r>
            <a:r>
              <a:rPr lang="en-US" sz="2450" spc="-215" dirty="0">
                <a:latin typeface="Verdana"/>
                <a:cs typeface="Verdana"/>
              </a:rPr>
              <a:t> </a:t>
            </a:r>
            <a:r>
              <a:rPr lang="en-US" sz="2450" spc="55" dirty="0">
                <a:latin typeface="Verdana"/>
                <a:cs typeface="Verdana"/>
              </a:rPr>
              <a:t>an</a:t>
            </a:r>
            <a:r>
              <a:rPr lang="en-US" sz="2450" spc="105" dirty="0">
                <a:latin typeface="Verdana"/>
                <a:cs typeface="Verdana"/>
              </a:rPr>
              <a:t>d  </a:t>
            </a:r>
            <a:r>
              <a:rPr lang="en-US" sz="2450" spc="90" dirty="0">
                <a:latin typeface="Verdana"/>
                <a:cs typeface="Verdana"/>
              </a:rPr>
              <a:t>imp</a:t>
            </a:r>
            <a:r>
              <a:rPr lang="en-US" sz="2450" spc="25" dirty="0">
                <a:latin typeface="Verdana"/>
                <a:cs typeface="Verdana"/>
              </a:rPr>
              <a:t>r</a:t>
            </a:r>
            <a:r>
              <a:rPr lang="en-US" sz="2450" spc="20" dirty="0">
                <a:latin typeface="Verdana"/>
                <a:cs typeface="Verdana"/>
              </a:rPr>
              <a:t>o</a:t>
            </a:r>
            <a:r>
              <a:rPr lang="en-US" sz="2450" spc="-150" dirty="0">
                <a:latin typeface="Verdana"/>
                <a:cs typeface="Verdana"/>
              </a:rPr>
              <a:t>v</a:t>
            </a:r>
            <a:r>
              <a:rPr lang="en-US" sz="2450" spc="90" dirty="0">
                <a:latin typeface="Verdana"/>
                <a:cs typeface="Verdana"/>
              </a:rPr>
              <a:t>ed</a:t>
            </a:r>
            <a:r>
              <a:rPr lang="en-US" sz="2450" spc="-215" dirty="0">
                <a:latin typeface="Verdana"/>
                <a:cs typeface="Verdana"/>
              </a:rPr>
              <a:t> </a:t>
            </a:r>
            <a:r>
              <a:rPr lang="en-US" sz="2450" spc="-35" dirty="0">
                <a:latin typeface="Verdana"/>
                <a:cs typeface="Verdana"/>
              </a:rPr>
              <a:t>se</a:t>
            </a:r>
            <a:r>
              <a:rPr lang="en-US" sz="2450" spc="10" dirty="0">
                <a:latin typeface="Verdana"/>
                <a:cs typeface="Verdana"/>
              </a:rPr>
              <a:t>r</a:t>
            </a:r>
            <a:r>
              <a:rPr lang="en-US" sz="2450" dirty="0">
                <a:latin typeface="Verdana"/>
                <a:cs typeface="Verdana"/>
              </a:rPr>
              <a:t>vi</a:t>
            </a:r>
            <a:r>
              <a:rPr lang="en-US" sz="2450" spc="-25" dirty="0">
                <a:latin typeface="Verdana"/>
                <a:cs typeface="Verdana"/>
              </a:rPr>
              <a:t>c</a:t>
            </a:r>
            <a:r>
              <a:rPr lang="en-US" sz="2450" spc="35" dirty="0">
                <a:latin typeface="Verdana"/>
                <a:cs typeface="Verdana"/>
              </a:rPr>
              <a:t>e</a:t>
            </a:r>
            <a:r>
              <a:rPr lang="en-US" sz="2450" spc="-215" dirty="0">
                <a:latin typeface="Verdana"/>
                <a:cs typeface="Verdana"/>
              </a:rPr>
              <a:t> </a:t>
            </a:r>
            <a:r>
              <a:rPr lang="en-US" sz="2450" spc="10" dirty="0">
                <a:latin typeface="Verdana"/>
                <a:cs typeface="Verdana"/>
              </a:rPr>
              <a:t>deli</a:t>
            </a:r>
            <a:r>
              <a:rPr lang="en-US" sz="2450" spc="-25" dirty="0">
                <a:latin typeface="Verdana"/>
                <a:cs typeface="Verdana"/>
              </a:rPr>
              <a:t>v</a:t>
            </a:r>
            <a:r>
              <a:rPr lang="en-US" sz="2450" spc="-15" dirty="0">
                <a:latin typeface="Verdana"/>
                <a:cs typeface="Verdana"/>
              </a:rPr>
              <a:t>e</a:t>
            </a:r>
            <a:r>
              <a:rPr lang="en-US" sz="2450" spc="25" dirty="0">
                <a:latin typeface="Verdana"/>
                <a:cs typeface="Verdana"/>
              </a:rPr>
              <a:t>r</a:t>
            </a:r>
            <a:r>
              <a:rPr lang="en-US" sz="2450" spc="-195" dirty="0">
                <a:latin typeface="Verdana"/>
                <a:cs typeface="Verdana"/>
              </a:rPr>
              <a:t>y</a:t>
            </a:r>
            <a:r>
              <a:rPr lang="en-US" sz="2450" spc="-370" dirty="0">
                <a:latin typeface="Verdana"/>
                <a:cs typeface="Verdana"/>
              </a:rPr>
              <a:t>.</a:t>
            </a:r>
            <a:endParaRPr lang="en-US" sz="2450" dirty="0">
              <a:latin typeface="Verdana"/>
              <a:cs typeface="Verdana"/>
            </a:endParaRPr>
          </a:p>
          <a:p>
            <a:pPr marL="12065" marR="5080" indent="-635" algn="ctr">
              <a:lnSpc>
                <a:spcPct val="117300"/>
              </a:lnSpc>
              <a:spcBef>
                <a:spcPts val="95"/>
              </a:spcBef>
            </a:pPr>
            <a:endParaRPr lang="en-US" sz="2450" dirty="0">
              <a:latin typeface="Verdana"/>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2294" y="1419873"/>
            <a:ext cx="4356735" cy="1240790"/>
          </a:xfrm>
          <a:prstGeom prst="rect">
            <a:avLst/>
          </a:prstGeom>
        </p:spPr>
        <p:txBody>
          <a:bodyPr vert="horz" wrap="square" lIns="0" tIns="15875" rIns="0" bIns="0" rtlCol="0">
            <a:spAutoFit/>
          </a:bodyPr>
          <a:lstStyle/>
          <a:p>
            <a:pPr marR="5080" algn="r">
              <a:lnSpc>
                <a:spcPct val="100000"/>
              </a:lnSpc>
              <a:spcBef>
                <a:spcPts val="125"/>
              </a:spcBef>
            </a:pPr>
            <a:r>
              <a:rPr sz="3950" spc="15" dirty="0">
                <a:solidFill>
                  <a:srgbClr val="000000"/>
                </a:solidFill>
              </a:rPr>
              <a:t>Future</a:t>
            </a:r>
            <a:r>
              <a:rPr sz="3950" spc="-65" dirty="0">
                <a:solidFill>
                  <a:srgbClr val="000000"/>
                </a:solidFill>
              </a:rPr>
              <a:t> </a:t>
            </a:r>
            <a:r>
              <a:rPr sz="3950" spc="10" dirty="0">
                <a:solidFill>
                  <a:srgbClr val="000000"/>
                </a:solidFill>
              </a:rPr>
              <a:t>Trends</a:t>
            </a:r>
            <a:r>
              <a:rPr sz="3950" spc="30" dirty="0">
                <a:solidFill>
                  <a:srgbClr val="000000"/>
                </a:solidFill>
              </a:rPr>
              <a:t> </a:t>
            </a:r>
            <a:r>
              <a:rPr sz="3950" spc="5" dirty="0">
                <a:solidFill>
                  <a:srgbClr val="000000"/>
                </a:solidFill>
              </a:rPr>
              <a:t>and</a:t>
            </a:r>
            <a:endParaRPr sz="3950"/>
          </a:p>
          <a:p>
            <a:pPr marR="5080" algn="r">
              <a:lnSpc>
                <a:spcPct val="100000"/>
              </a:lnSpc>
              <a:spcBef>
                <a:spcPts val="60"/>
              </a:spcBef>
            </a:pPr>
            <a:r>
              <a:rPr sz="3950" dirty="0">
                <a:solidFill>
                  <a:srgbClr val="000000"/>
                </a:solidFill>
              </a:rPr>
              <a:t>Innovations</a:t>
            </a:r>
            <a:endParaRPr sz="3950"/>
          </a:p>
        </p:txBody>
      </p:sp>
      <p:sp>
        <p:nvSpPr>
          <p:cNvPr id="8" name="object 8"/>
          <p:cNvSpPr txBox="1"/>
          <p:nvPr/>
        </p:nvSpPr>
        <p:spPr>
          <a:xfrm>
            <a:off x="1466557" y="2808326"/>
            <a:ext cx="6212205" cy="2663825"/>
          </a:xfrm>
          <a:prstGeom prst="rect">
            <a:avLst/>
          </a:prstGeom>
        </p:spPr>
        <p:txBody>
          <a:bodyPr vert="horz" wrap="square" lIns="0" tIns="76835" rIns="0" bIns="0" rtlCol="0">
            <a:spAutoFit/>
          </a:bodyPr>
          <a:lstStyle/>
          <a:p>
            <a:pPr marR="5080" algn="r">
              <a:lnSpc>
                <a:spcPct val="100000"/>
              </a:lnSpc>
              <a:spcBef>
                <a:spcPts val="605"/>
              </a:spcBef>
            </a:pPr>
            <a:r>
              <a:rPr sz="2450" spc="20" dirty="0">
                <a:latin typeface="Verdana"/>
                <a:cs typeface="Verdana"/>
              </a:rPr>
              <a:t>The</a:t>
            </a:r>
            <a:r>
              <a:rPr sz="2450" spc="-215" dirty="0">
                <a:latin typeface="Verdana"/>
                <a:cs typeface="Verdana"/>
              </a:rPr>
              <a:t> </a:t>
            </a:r>
            <a:r>
              <a:rPr sz="2450" spc="30" dirty="0">
                <a:latin typeface="Verdana"/>
                <a:cs typeface="Verdana"/>
              </a:rPr>
              <a:t>future</a:t>
            </a:r>
            <a:r>
              <a:rPr sz="2450" spc="-215" dirty="0">
                <a:latin typeface="Verdana"/>
                <a:cs typeface="Verdana"/>
              </a:rPr>
              <a:t> </a:t>
            </a:r>
            <a:r>
              <a:rPr sz="2450" spc="20" dirty="0">
                <a:latin typeface="Verdana"/>
                <a:cs typeface="Verdana"/>
              </a:rPr>
              <a:t>of</a:t>
            </a:r>
            <a:r>
              <a:rPr sz="2450" spc="-210" dirty="0">
                <a:latin typeface="Verdana"/>
                <a:cs typeface="Verdana"/>
              </a:rPr>
              <a:t> </a:t>
            </a:r>
            <a:r>
              <a:rPr sz="2450" spc="40" dirty="0">
                <a:latin typeface="Verdana"/>
                <a:cs typeface="Verdana"/>
              </a:rPr>
              <a:t>distributed</a:t>
            </a:r>
            <a:r>
              <a:rPr sz="2450" spc="-215" dirty="0">
                <a:latin typeface="Verdana"/>
                <a:cs typeface="Verdana"/>
              </a:rPr>
              <a:t> </a:t>
            </a:r>
            <a:r>
              <a:rPr sz="2450" spc="-15" dirty="0">
                <a:latin typeface="Verdana"/>
                <a:cs typeface="Verdana"/>
              </a:rPr>
              <a:t>systems</a:t>
            </a:r>
            <a:r>
              <a:rPr sz="2450" spc="-215" dirty="0">
                <a:latin typeface="Verdana"/>
                <a:cs typeface="Verdana"/>
              </a:rPr>
              <a:t> </a:t>
            </a:r>
            <a:r>
              <a:rPr sz="2450" spc="55" dirty="0">
                <a:latin typeface="Verdana"/>
                <a:cs typeface="Verdana"/>
              </a:rPr>
              <a:t>in</a:t>
            </a:r>
            <a:r>
              <a:rPr sz="2450" spc="-210" dirty="0">
                <a:latin typeface="Verdana"/>
                <a:cs typeface="Verdana"/>
              </a:rPr>
              <a:t> </a:t>
            </a:r>
            <a:r>
              <a:rPr sz="2450" spc="65" dirty="0">
                <a:latin typeface="Verdana"/>
                <a:cs typeface="Verdana"/>
              </a:rPr>
              <a:t>the</a:t>
            </a:r>
            <a:endParaRPr sz="2450" dirty="0">
              <a:latin typeface="Verdana"/>
              <a:cs typeface="Verdana"/>
            </a:endParaRPr>
          </a:p>
          <a:p>
            <a:pPr marL="1958339" marR="5080" indent="-76835" algn="r">
              <a:lnSpc>
                <a:spcPct val="117300"/>
              </a:lnSpc>
            </a:pPr>
            <a:r>
              <a:rPr sz="2450" spc="-25" dirty="0">
                <a:latin typeface="Verdana"/>
                <a:cs typeface="Verdana"/>
              </a:rPr>
              <a:t>ai</a:t>
            </a:r>
            <a:r>
              <a:rPr sz="2450" spc="-45" dirty="0">
                <a:latin typeface="Verdana"/>
                <a:cs typeface="Verdana"/>
              </a:rPr>
              <a:t>r</a:t>
            </a:r>
            <a:r>
              <a:rPr sz="2450" spc="35" dirty="0">
                <a:latin typeface="Verdana"/>
                <a:cs typeface="Verdana"/>
              </a:rPr>
              <a:t>line</a:t>
            </a:r>
            <a:r>
              <a:rPr sz="2450" spc="-215" dirty="0">
                <a:latin typeface="Verdana"/>
                <a:cs typeface="Verdana"/>
              </a:rPr>
              <a:t> </a:t>
            </a:r>
            <a:r>
              <a:rPr sz="2450" spc="55" dirty="0">
                <a:latin typeface="Verdana"/>
                <a:cs typeface="Verdana"/>
              </a:rPr>
              <a:t>in</a:t>
            </a:r>
            <a:r>
              <a:rPr sz="2450" spc="35" dirty="0">
                <a:latin typeface="Verdana"/>
                <a:cs typeface="Verdana"/>
              </a:rPr>
              <a:t>dust</a:t>
            </a:r>
            <a:r>
              <a:rPr sz="2450" spc="65" dirty="0">
                <a:latin typeface="Verdana"/>
                <a:cs typeface="Verdana"/>
              </a:rPr>
              <a:t>r</a:t>
            </a:r>
            <a:r>
              <a:rPr sz="2450" spc="-110" dirty="0">
                <a:latin typeface="Verdana"/>
                <a:cs typeface="Verdana"/>
              </a:rPr>
              <a:t>y</a:t>
            </a:r>
            <a:r>
              <a:rPr sz="2450" spc="-215" dirty="0">
                <a:latin typeface="Verdana"/>
                <a:cs typeface="Verdana"/>
              </a:rPr>
              <a:t> </a:t>
            </a:r>
            <a:r>
              <a:rPr sz="2450" spc="-40" dirty="0">
                <a:latin typeface="Verdana"/>
                <a:cs typeface="Verdana"/>
              </a:rPr>
              <a:t>is</a:t>
            </a:r>
            <a:r>
              <a:rPr sz="2450" spc="-215" dirty="0">
                <a:latin typeface="Verdana"/>
                <a:cs typeface="Verdana"/>
              </a:rPr>
              <a:t> </a:t>
            </a:r>
            <a:r>
              <a:rPr sz="2450" spc="55" dirty="0">
                <a:latin typeface="Verdana"/>
                <a:cs typeface="Verdana"/>
              </a:rPr>
              <a:t>poised</a:t>
            </a:r>
            <a:r>
              <a:rPr sz="2450" spc="-215" dirty="0">
                <a:latin typeface="Verdana"/>
                <a:cs typeface="Verdana"/>
              </a:rPr>
              <a:t> </a:t>
            </a:r>
            <a:r>
              <a:rPr sz="2450" spc="-50" dirty="0">
                <a:latin typeface="Verdana"/>
                <a:cs typeface="Verdana"/>
              </a:rPr>
              <a:t>f</a:t>
            </a:r>
            <a:r>
              <a:rPr sz="2450" dirty="0">
                <a:latin typeface="Verdana"/>
                <a:cs typeface="Verdana"/>
              </a:rPr>
              <a:t>or  </a:t>
            </a:r>
            <a:r>
              <a:rPr sz="2450" spc="-15" dirty="0">
                <a:latin typeface="Verdana"/>
                <a:cs typeface="Verdana"/>
              </a:rPr>
              <a:t>a</a:t>
            </a:r>
            <a:r>
              <a:rPr sz="2450" spc="20" dirty="0">
                <a:latin typeface="Verdana"/>
                <a:cs typeface="Verdana"/>
              </a:rPr>
              <a:t>d</a:t>
            </a:r>
            <a:r>
              <a:rPr sz="2450" spc="-20" dirty="0">
                <a:latin typeface="Verdana"/>
                <a:cs typeface="Verdana"/>
              </a:rPr>
              <a:t>v</a:t>
            </a:r>
            <a:r>
              <a:rPr sz="2450" spc="55" dirty="0">
                <a:latin typeface="Verdana"/>
                <a:cs typeface="Verdana"/>
              </a:rPr>
              <a:t>an</a:t>
            </a:r>
            <a:r>
              <a:rPr sz="2450" spc="90" dirty="0">
                <a:latin typeface="Verdana"/>
                <a:cs typeface="Verdana"/>
              </a:rPr>
              <a:t>c</a:t>
            </a:r>
            <a:r>
              <a:rPr sz="2450" spc="105" dirty="0">
                <a:latin typeface="Verdana"/>
                <a:cs typeface="Verdana"/>
              </a:rPr>
              <a:t>e</a:t>
            </a:r>
            <a:r>
              <a:rPr sz="2450" spc="175" dirty="0">
                <a:latin typeface="Verdana"/>
                <a:cs typeface="Verdana"/>
              </a:rPr>
              <a:t>m</a:t>
            </a:r>
            <a:r>
              <a:rPr sz="2450" spc="30" dirty="0">
                <a:latin typeface="Verdana"/>
                <a:cs typeface="Verdana"/>
              </a:rPr>
              <a:t>ents</a:t>
            </a:r>
            <a:r>
              <a:rPr sz="2450" spc="-215" dirty="0">
                <a:latin typeface="Verdana"/>
                <a:cs typeface="Verdana"/>
              </a:rPr>
              <a:t> </a:t>
            </a:r>
            <a:r>
              <a:rPr sz="2450" spc="55" dirty="0">
                <a:latin typeface="Verdana"/>
                <a:cs typeface="Verdana"/>
              </a:rPr>
              <a:t>in</a:t>
            </a:r>
            <a:r>
              <a:rPr sz="2450" spc="-215" dirty="0">
                <a:latin typeface="Verdana"/>
                <a:cs typeface="Verdana"/>
              </a:rPr>
              <a:t> </a:t>
            </a:r>
            <a:r>
              <a:rPr sz="2450" spc="-125" dirty="0">
                <a:latin typeface="Verdana"/>
                <a:cs typeface="Verdana"/>
              </a:rPr>
              <a:t>AI</a:t>
            </a:r>
            <a:r>
              <a:rPr sz="2450" spc="-85" dirty="0">
                <a:latin typeface="Verdana"/>
                <a:cs typeface="Verdana"/>
              </a:rPr>
              <a:t>-</a:t>
            </a:r>
            <a:r>
              <a:rPr sz="2450" spc="55" dirty="0">
                <a:latin typeface="Verdana"/>
                <a:cs typeface="Verdana"/>
              </a:rPr>
              <a:t>d</a:t>
            </a:r>
            <a:r>
              <a:rPr sz="2450" spc="20" dirty="0">
                <a:latin typeface="Verdana"/>
                <a:cs typeface="Verdana"/>
              </a:rPr>
              <a:t>r</a:t>
            </a:r>
            <a:r>
              <a:rPr sz="2450" spc="-40" dirty="0">
                <a:latin typeface="Verdana"/>
                <a:cs typeface="Verdana"/>
              </a:rPr>
              <a:t>i</a:t>
            </a:r>
            <a:r>
              <a:rPr sz="2450" spc="-120" dirty="0">
                <a:latin typeface="Verdana"/>
                <a:cs typeface="Verdana"/>
              </a:rPr>
              <a:t>v</a:t>
            </a:r>
            <a:r>
              <a:rPr sz="2450" spc="80" dirty="0">
                <a:latin typeface="Verdana"/>
                <a:cs typeface="Verdana"/>
              </a:rPr>
              <a:t>en</a:t>
            </a:r>
            <a:endParaRPr sz="2450" dirty="0">
              <a:latin typeface="Verdana"/>
              <a:cs typeface="Verdana"/>
            </a:endParaRPr>
          </a:p>
          <a:p>
            <a:pPr marL="751205" marR="5080" indent="-184150" algn="r">
              <a:lnSpc>
                <a:spcPct val="117300"/>
              </a:lnSpc>
              <a:spcBef>
                <a:spcPts val="75"/>
              </a:spcBef>
            </a:pPr>
            <a:r>
              <a:rPr sz="2450" spc="50" dirty="0">
                <a:latin typeface="Verdana"/>
                <a:cs typeface="Verdana"/>
              </a:rPr>
              <a:t>au</a:t>
            </a:r>
            <a:r>
              <a:rPr sz="2450" spc="-20" dirty="0">
                <a:latin typeface="Verdana"/>
                <a:cs typeface="Verdana"/>
              </a:rPr>
              <a:t>t</a:t>
            </a:r>
            <a:r>
              <a:rPr sz="2450" spc="70" dirty="0">
                <a:latin typeface="Verdana"/>
                <a:cs typeface="Verdana"/>
              </a:rPr>
              <a:t>omation</a:t>
            </a:r>
            <a:r>
              <a:rPr sz="2450" spc="-370" dirty="0">
                <a:latin typeface="Verdana"/>
                <a:cs typeface="Verdana"/>
              </a:rPr>
              <a:t>,</a:t>
            </a:r>
            <a:r>
              <a:rPr sz="2450" spc="-215" dirty="0">
                <a:latin typeface="Verdana"/>
                <a:cs typeface="Verdana"/>
              </a:rPr>
              <a:t> </a:t>
            </a:r>
            <a:r>
              <a:rPr sz="2450" spc="80" dirty="0">
                <a:latin typeface="Verdana"/>
                <a:cs typeface="Verdana"/>
              </a:rPr>
              <a:t>blo</a:t>
            </a:r>
            <a:r>
              <a:rPr sz="2450" spc="60" dirty="0">
                <a:latin typeface="Verdana"/>
                <a:cs typeface="Verdana"/>
              </a:rPr>
              <a:t>c</a:t>
            </a:r>
            <a:r>
              <a:rPr sz="2450" spc="-20" dirty="0">
                <a:latin typeface="Verdana"/>
                <a:cs typeface="Verdana"/>
              </a:rPr>
              <a:t>k</a:t>
            </a:r>
            <a:r>
              <a:rPr sz="2450" spc="95" dirty="0">
                <a:latin typeface="Verdana"/>
                <a:cs typeface="Verdana"/>
              </a:rPr>
              <a:t>c</a:t>
            </a:r>
            <a:r>
              <a:rPr sz="2450" spc="55" dirty="0">
                <a:latin typeface="Verdana"/>
                <a:cs typeface="Verdana"/>
              </a:rPr>
              <a:t>hain</a:t>
            </a:r>
            <a:r>
              <a:rPr sz="2450" spc="-215" dirty="0">
                <a:latin typeface="Verdana"/>
                <a:cs typeface="Verdana"/>
              </a:rPr>
              <a:t> </a:t>
            </a:r>
            <a:r>
              <a:rPr sz="2450" spc="55" dirty="0">
                <a:latin typeface="Verdana"/>
                <a:cs typeface="Verdana"/>
              </a:rPr>
              <a:t>in</a:t>
            </a:r>
            <a:r>
              <a:rPr sz="2450" spc="-5" dirty="0">
                <a:latin typeface="Verdana"/>
                <a:cs typeface="Verdana"/>
              </a:rPr>
              <a:t>t</a:t>
            </a:r>
            <a:r>
              <a:rPr sz="2450" spc="55" dirty="0">
                <a:latin typeface="Verdana"/>
                <a:cs typeface="Verdana"/>
              </a:rPr>
              <a:t>eg</a:t>
            </a:r>
            <a:r>
              <a:rPr sz="2450" spc="10" dirty="0">
                <a:latin typeface="Verdana"/>
                <a:cs typeface="Verdana"/>
              </a:rPr>
              <a:t>r</a:t>
            </a:r>
            <a:r>
              <a:rPr sz="2450" spc="40" dirty="0">
                <a:latin typeface="Verdana"/>
                <a:cs typeface="Verdana"/>
              </a:rPr>
              <a:t>ation</a:t>
            </a:r>
            <a:r>
              <a:rPr sz="2450" spc="-360" dirty="0">
                <a:latin typeface="Verdana"/>
                <a:cs typeface="Verdana"/>
              </a:rPr>
              <a:t>,  </a:t>
            </a:r>
            <a:r>
              <a:rPr sz="2450" spc="55" dirty="0">
                <a:latin typeface="Verdana"/>
                <a:cs typeface="Verdana"/>
              </a:rPr>
              <a:t>an</a:t>
            </a:r>
            <a:r>
              <a:rPr sz="2450" spc="150" dirty="0">
                <a:latin typeface="Verdana"/>
                <a:cs typeface="Verdana"/>
              </a:rPr>
              <a:t>d</a:t>
            </a:r>
            <a:r>
              <a:rPr sz="2450" spc="-215" dirty="0">
                <a:latin typeface="Verdana"/>
                <a:cs typeface="Verdana"/>
              </a:rPr>
              <a:t> </a:t>
            </a:r>
            <a:r>
              <a:rPr sz="2450" spc="10" dirty="0">
                <a:latin typeface="Verdana"/>
                <a:cs typeface="Verdana"/>
              </a:rPr>
              <a:t>fu</a:t>
            </a:r>
            <a:r>
              <a:rPr sz="2450" spc="45" dirty="0">
                <a:latin typeface="Verdana"/>
                <a:cs typeface="Verdana"/>
              </a:rPr>
              <a:t>r</a:t>
            </a:r>
            <a:r>
              <a:rPr sz="2450" spc="80" dirty="0">
                <a:latin typeface="Verdana"/>
                <a:cs typeface="Verdana"/>
              </a:rPr>
              <a:t>th</a:t>
            </a:r>
            <a:r>
              <a:rPr sz="2450" spc="-10" dirty="0">
                <a:latin typeface="Verdana"/>
                <a:cs typeface="Verdana"/>
              </a:rPr>
              <a:t>er</a:t>
            </a:r>
            <a:r>
              <a:rPr sz="2450" spc="-215" dirty="0">
                <a:latin typeface="Verdana"/>
                <a:cs typeface="Verdana"/>
              </a:rPr>
              <a:t> </a:t>
            </a:r>
            <a:r>
              <a:rPr sz="2450" spc="55" dirty="0">
                <a:latin typeface="Verdana"/>
                <a:cs typeface="Verdana"/>
              </a:rPr>
              <a:t>optimization</a:t>
            </a:r>
            <a:r>
              <a:rPr sz="2450" spc="-215" dirty="0">
                <a:latin typeface="Verdana"/>
                <a:cs typeface="Verdana"/>
              </a:rPr>
              <a:t> </a:t>
            </a:r>
            <a:r>
              <a:rPr sz="2450" spc="20" dirty="0">
                <a:latin typeface="Verdana"/>
                <a:cs typeface="Verdana"/>
              </a:rPr>
              <a:t>of</a:t>
            </a:r>
            <a:r>
              <a:rPr sz="2450" spc="-215" dirty="0">
                <a:latin typeface="Verdana"/>
                <a:cs typeface="Verdana"/>
              </a:rPr>
              <a:t> </a:t>
            </a:r>
            <a:r>
              <a:rPr sz="2450" spc="80" dirty="0">
                <a:latin typeface="Verdana"/>
                <a:cs typeface="Verdana"/>
              </a:rPr>
              <a:t>edge  </a:t>
            </a:r>
            <a:r>
              <a:rPr sz="2450" spc="90" dirty="0">
                <a:latin typeface="Verdana"/>
                <a:cs typeface="Verdana"/>
              </a:rPr>
              <a:t>c</a:t>
            </a:r>
            <a:r>
              <a:rPr sz="2450" spc="100" dirty="0">
                <a:latin typeface="Verdana"/>
                <a:cs typeface="Verdana"/>
              </a:rPr>
              <a:t>omputin</a:t>
            </a:r>
            <a:r>
              <a:rPr sz="2450" spc="170" dirty="0">
                <a:latin typeface="Verdana"/>
                <a:cs typeface="Verdana"/>
              </a:rPr>
              <a:t>g</a:t>
            </a:r>
            <a:r>
              <a:rPr sz="2450" spc="-215" dirty="0">
                <a:latin typeface="Verdana"/>
                <a:cs typeface="Verdana"/>
              </a:rPr>
              <a:t> </a:t>
            </a:r>
            <a:r>
              <a:rPr sz="2450" spc="-50" dirty="0">
                <a:latin typeface="Verdana"/>
                <a:cs typeface="Verdana"/>
              </a:rPr>
              <a:t>f</a:t>
            </a:r>
            <a:r>
              <a:rPr sz="2450" spc="5" dirty="0">
                <a:latin typeface="Verdana"/>
                <a:cs typeface="Verdana"/>
              </a:rPr>
              <a:t>or</a:t>
            </a:r>
            <a:r>
              <a:rPr sz="2450" spc="-215" dirty="0">
                <a:latin typeface="Verdana"/>
                <a:cs typeface="Verdana"/>
              </a:rPr>
              <a:t> </a:t>
            </a:r>
            <a:r>
              <a:rPr sz="2450" spc="-20" dirty="0">
                <a:latin typeface="Verdana"/>
                <a:cs typeface="Verdana"/>
              </a:rPr>
              <a:t>in</a:t>
            </a:r>
            <a:r>
              <a:rPr sz="2450" dirty="0">
                <a:latin typeface="Verdana"/>
                <a:cs typeface="Verdana"/>
              </a:rPr>
              <a:t>-</a:t>
            </a:r>
            <a:r>
              <a:rPr sz="2450" spc="60" dirty="0">
                <a:latin typeface="Verdana"/>
                <a:cs typeface="Verdana"/>
              </a:rPr>
              <a:t>ﬂight</a:t>
            </a:r>
            <a:r>
              <a:rPr sz="2450" spc="-215" dirty="0">
                <a:latin typeface="Verdana"/>
                <a:cs typeface="Verdana"/>
              </a:rPr>
              <a:t> </a:t>
            </a:r>
            <a:r>
              <a:rPr sz="2450" spc="50" dirty="0">
                <a:latin typeface="Verdana"/>
                <a:cs typeface="Verdana"/>
              </a:rPr>
              <a:t>ope</a:t>
            </a:r>
            <a:r>
              <a:rPr sz="2450" spc="10" dirty="0">
                <a:latin typeface="Verdana"/>
                <a:cs typeface="Verdana"/>
              </a:rPr>
              <a:t>r</a:t>
            </a:r>
            <a:r>
              <a:rPr sz="2450" spc="-35" dirty="0">
                <a:latin typeface="Verdana"/>
                <a:cs typeface="Verdana"/>
              </a:rPr>
              <a:t>ations.</a:t>
            </a:r>
            <a:endParaRPr sz="2450" dirty="0">
              <a:latin typeface="Verdana"/>
              <a:cs typeface="Verdana"/>
            </a:endParaRPr>
          </a:p>
        </p:txBody>
      </p:sp>
      <p:pic>
        <p:nvPicPr>
          <p:cNvPr id="9" name="object 9"/>
          <p:cNvPicPr/>
          <p:nvPr/>
        </p:nvPicPr>
        <p:blipFill>
          <a:blip r:embed="rId2" cstate="print"/>
          <a:stretch>
            <a:fillRect/>
          </a:stretch>
        </p:blipFill>
        <p:spPr>
          <a:xfrm>
            <a:off x="9144000" y="1"/>
            <a:ext cx="9143847" cy="102868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1752600"/>
          </a:xfrm>
          <a:prstGeom prst="rect">
            <a:avLst/>
          </a:prstGeom>
          <a:solidFill>
            <a:srgbClr val="000000"/>
          </a:solidFill>
        </p:spPr>
        <p:txBody>
          <a:bodyPr vert="horz" wrap="square" lIns="0" tIns="241300" rIns="0" bIns="0" rtlCol="0">
            <a:spAutoFit/>
          </a:bodyPr>
          <a:lstStyle/>
          <a:p>
            <a:pPr marL="273050">
              <a:lnSpc>
                <a:spcPct val="100000"/>
              </a:lnSpc>
              <a:spcBef>
                <a:spcPts val="1900"/>
              </a:spcBef>
            </a:pPr>
            <a:r>
              <a:rPr spc="-15" dirty="0"/>
              <a:t>Implementation</a:t>
            </a:r>
            <a:r>
              <a:rPr spc="35" dirty="0"/>
              <a:t> </a:t>
            </a:r>
            <a:r>
              <a:rPr spc="-20" dirty="0"/>
              <a:t>Best</a:t>
            </a:r>
            <a:r>
              <a:rPr spc="10" dirty="0"/>
              <a:t> </a:t>
            </a:r>
            <a:r>
              <a:rPr spc="15" dirty="0"/>
              <a:t>Practices</a:t>
            </a:r>
          </a:p>
        </p:txBody>
      </p:sp>
      <p:sp>
        <p:nvSpPr>
          <p:cNvPr id="8" name="object 8"/>
          <p:cNvSpPr txBox="1"/>
          <p:nvPr/>
        </p:nvSpPr>
        <p:spPr>
          <a:xfrm>
            <a:off x="9382246" y="3316961"/>
            <a:ext cx="7601584" cy="2225675"/>
          </a:xfrm>
          <a:prstGeom prst="rect">
            <a:avLst/>
          </a:prstGeom>
        </p:spPr>
        <p:txBody>
          <a:bodyPr vert="horz" wrap="square" lIns="0" tIns="9525" rIns="0" bIns="0" rtlCol="0">
            <a:spAutoFit/>
          </a:bodyPr>
          <a:lstStyle/>
          <a:p>
            <a:pPr marL="12065" marR="5080" indent="-635" algn="ctr">
              <a:lnSpc>
                <a:spcPct val="118000"/>
              </a:lnSpc>
              <a:spcBef>
                <a:spcPts val="75"/>
              </a:spcBef>
            </a:pPr>
            <a:r>
              <a:rPr sz="2450" spc="10" dirty="0">
                <a:latin typeface="Verdana"/>
                <a:cs typeface="Verdana"/>
              </a:rPr>
              <a:t>Successful </a:t>
            </a:r>
            <a:r>
              <a:rPr sz="2450" spc="75" dirty="0">
                <a:latin typeface="Verdana"/>
                <a:cs typeface="Verdana"/>
              </a:rPr>
              <a:t>implementation </a:t>
            </a:r>
            <a:r>
              <a:rPr sz="2450" spc="20" dirty="0">
                <a:latin typeface="Verdana"/>
                <a:cs typeface="Verdana"/>
              </a:rPr>
              <a:t>of </a:t>
            </a:r>
            <a:r>
              <a:rPr sz="2450" spc="40" dirty="0">
                <a:latin typeface="Verdana"/>
                <a:cs typeface="Verdana"/>
              </a:rPr>
              <a:t>distributed </a:t>
            </a:r>
            <a:r>
              <a:rPr sz="2450" spc="45" dirty="0">
                <a:latin typeface="Verdana"/>
                <a:cs typeface="Verdana"/>
              </a:rPr>
              <a:t> </a:t>
            </a:r>
            <a:r>
              <a:rPr sz="2450" spc="-15" dirty="0">
                <a:latin typeface="Verdana"/>
                <a:cs typeface="Verdana"/>
              </a:rPr>
              <a:t>systems </a:t>
            </a:r>
            <a:r>
              <a:rPr sz="2450" spc="55" dirty="0">
                <a:latin typeface="Verdana"/>
                <a:cs typeface="Verdana"/>
              </a:rPr>
              <a:t>in </a:t>
            </a:r>
            <a:r>
              <a:rPr sz="2450" spc="65" dirty="0">
                <a:latin typeface="Verdana"/>
                <a:cs typeface="Verdana"/>
              </a:rPr>
              <a:t>the </a:t>
            </a:r>
            <a:r>
              <a:rPr sz="2450" spc="5" dirty="0">
                <a:latin typeface="Verdana"/>
                <a:cs typeface="Verdana"/>
              </a:rPr>
              <a:t>airline </a:t>
            </a:r>
            <a:r>
              <a:rPr sz="2450" spc="25" dirty="0">
                <a:latin typeface="Verdana"/>
                <a:cs typeface="Verdana"/>
              </a:rPr>
              <a:t>industry </a:t>
            </a:r>
            <a:r>
              <a:rPr sz="2450" spc="10" dirty="0">
                <a:latin typeface="Verdana"/>
                <a:cs typeface="Verdana"/>
              </a:rPr>
              <a:t>requires </a:t>
            </a:r>
            <a:r>
              <a:rPr sz="2450" spc="-15" dirty="0">
                <a:latin typeface="Verdana"/>
                <a:cs typeface="Verdana"/>
              </a:rPr>
              <a:t>a </a:t>
            </a:r>
            <a:r>
              <a:rPr sz="2450" spc="35" dirty="0">
                <a:latin typeface="Verdana"/>
                <a:cs typeface="Verdana"/>
              </a:rPr>
              <a:t>focus </a:t>
            </a:r>
            <a:r>
              <a:rPr sz="2450" spc="40" dirty="0">
                <a:latin typeface="Verdana"/>
                <a:cs typeface="Verdana"/>
              </a:rPr>
              <a:t> </a:t>
            </a:r>
            <a:r>
              <a:rPr sz="2450" spc="95" dirty="0">
                <a:latin typeface="Verdana"/>
                <a:cs typeface="Verdana"/>
              </a:rPr>
              <a:t>on</a:t>
            </a:r>
            <a:r>
              <a:rPr sz="2450" spc="-215" dirty="0">
                <a:latin typeface="Verdana"/>
                <a:cs typeface="Verdana"/>
              </a:rPr>
              <a:t> </a:t>
            </a:r>
            <a:r>
              <a:rPr sz="2450" spc="-10" dirty="0">
                <a:latin typeface="Verdana"/>
                <a:cs typeface="Verdana"/>
              </a:rPr>
              <a:t>interoperability,</a:t>
            </a:r>
            <a:r>
              <a:rPr sz="2450" spc="-215" dirty="0">
                <a:latin typeface="Verdana"/>
                <a:cs typeface="Verdana"/>
              </a:rPr>
              <a:t> </a:t>
            </a:r>
            <a:r>
              <a:rPr sz="2450" spc="20" dirty="0">
                <a:latin typeface="Verdana"/>
                <a:cs typeface="Verdana"/>
              </a:rPr>
              <a:t>redundancy,</a:t>
            </a:r>
            <a:r>
              <a:rPr sz="2450" spc="-215" dirty="0">
                <a:latin typeface="Verdana"/>
                <a:cs typeface="Verdana"/>
              </a:rPr>
              <a:t> </a:t>
            </a:r>
            <a:r>
              <a:rPr sz="2450" spc="85" dirty="0">
                <a:latin typeface="Verdana"/>
                <a:cs typeface="Verdana"/>
              </a:rPr>
              <a:t>and</a:t>
            </a:r>
            <a:r>
              <a:rPr sz="2450" spc="-210" dirty="0">
                <a:latin typeface="Verdana"/>
                <a:cs typeface="Verdana"/>
              </a:rPr>
              <a:t> </a:t>
            </a:r>
            <a:r>
              <a:rPr sz="2450" spc="65" dirty="0">
                <a:latin typeface="Verdana"/>
                <a:cs typeface="Verdana"/>
              </a:rPr>
              <a:t>continuous </a:t>
            </a:r>
            <a:r>
              <a:rPr sz="2450" spc="-850" dirty="0">
                <a:latin typeface="Verdana"/>
                <a:cs typeface="Verdana"/>
              </a:rPr>
              <a:t> </a:t>
            </a:r>
            <a:r>
              <a:rPr sz="2450" spc="245" dirty="0">
                <a:latin typeface="Verdana"/>
                <a:cs typeface="Verdana"/>
              </a:rPr>
              <a:t>m</a:t>
            </a:r>
            <a:r>
              <a:rPr sz="2450" spc="55" dirty="0">
                <a:latin typeface="Verdana"/>
                <a:cs typeface="Verdana"/>
              </a:rPr>
              <a:t>oni</a:t>
            </a:r>
            <a:r>
              <a:rPr sz="2450" spc="-5" dirty="0">
                <a:latin typeface="Verdana"/>
                <a:cs typeface="Verdana"/>
              </a:rPr>
              <a:t>t</a:t>
            </a:r>
            <a:r>
              <a:rPr sz="2450" spc="5" dirty="0">
                <a:latin typeface="Verdana"/>
                <a:cs typeface="Verdana"/>
              </a:rPr>
              <a:t>o</a:t>
            </a:r>
            <a:r>
              <a:rPr sz="2450" spc="-20" dirty="0">
                <a:latin typeface="Verdana"/>
                <a:cs typeface="Verdana"/>
              </a:rPr>
              <a:t>r</a:t>
            </a:r>
            <a:r>
              <a:rPr sz="2450" spc="55" dirty="0">
                <a:latin typeface="Verdana"/>
                <a:cs typeface="Verdana"/>
              </a:rPr>
              <a:t>in</a:t>
            </a:r>
            <a:r>
              <a:rPr sz="2450" spc="170" dirty="0">
                <a:latin typeface="Verdana"/>
                <a:cs typeface="Verdana"/>
              </a:rPr>
              <a:t>g</a:t>
            </a:r>
            <a:r>
              <a:rPr sz="2450" spc="-215" dirty="0">
                <a:latin typeface="Verdana"/>
                <a:cs typeface="Verdana"/>
              </a:rPr>
              <a:t> </a:t>
            </a:r>
            <a:r>
              <a:rPr sz="2450" spc="55" dirty="0">
                <a:latin typeface="Verdana"/>
                <a:cs typeface="Verdana"/>
              </a:rPr>
              <a:t>an</a:t>
            </a:r>
            <a:r>
              <a:rPr sz="2450" spc="150" dirty="0">
                <a:latin typeface="Verdana"/>
                <a:cs typeface="Verdana"/>
              </a:rPr>
              <a:t>d</a:t>
            </a:r>
            <a:r>
              <a:rPr sz="2450" spc="-215" dirty="0">
                <a:latin typeface="Verdana"/>
                <a:cs typeface="Verdana"/>
              </a:rPr>
              <a:t> </a:t>
            </a:r>
            <a:r>
              <a:rPr sz="2450" spc="55" dirty="0">
                <a:latin typeface="Verdana"/>
                <a:cs typeface="Verdana"/>
              </a:rPr>
              <a:t>optimization</a:t>
            </a:r>
            <a:r>
              <a:rPr sz="2450" spc="-215" dirty="0">
                <a:latin typeface="Verdana"/>
                <a:cs typeface="Verdana"/>
              </a:rPr>
              <a:t> </a:t>
            </a:r>
            <a:r>
              <a:rPr sz="2450" spc="20" dirty="0">
                <a:latin typeface="Verdana"/>
                <a:cs typeface="Verdana"/>
              </a:rPr>
              <a:t>of</a:t>
            </a:r>
            <a:r>
              <a:rPr sz="2450" spc="-215" dirty="0">
                <a:latin typeface="Verdana"/>
                <a:cs typeface="Verdana"/>
              </a:rPr>
              <a:t> </a:t>
            </a:r>
            <a:r>
              <a:rPr sz="2450" spc="-95" dirty="0">
                <a:latin typeface="Verdana"/>
                <a:cs typeface="Verdana"/>
              </a:rPr>
              <a:t>s</a:t>
            </a:r>
            <a:r>
              <a:rPr sz="2450" spc="-125" dirty="0">
                <a:latin typeface="Verdana"/>
                <a:cs typeface="Verdana"/>
              </a:rPr>
              <a:t>y</a:t>
            </a:r>
            <a:r>
              <a:rPr sz="2450" spc="-20" dirty="0">
                <a:latin typeface="Verdana"/>
                <a:cs typeface="Verdana"/>
              </a:rPr>
              <a:t>s</a:t>
            </a:r>
            <a:r>
              <a:rPr sz="2450" spc="-65" dirty="0">
                <a:latin typeface="Verdana"/>
                <a:cs typeface="Verdana"/>
              </a:rPr>
              <a:t>t</a:t>
            </a:r>
            <a:r>
              <a:rPr sz="2450" spc="100" dirty="0">
                <a:latin typeface="Verdana"/>
                <a:cs typeface="Verdana"/>
              </a:rPr>
              <a:t>em  </a:t>
            </a:r>
            <a:r>
              <a:rPr sz="2450" spc="15" dirty="0">
                <a:latin typeface="Verdana"/>
                <a:cs typeface="Verdana"/>
              </a:rPr>
              <a:t>performance.</a:t>
            </a:r>
            <a:endParaRPr sz="2450" dirty="0">
              <a:latin typeface="Verdana"/>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17061942" y="0"/>
                </a:lnTo>
                <a:lnTo>
                  <a:pt x="17061942" y="1225550"/>
                </a:lnTo>
                <a:lnTo>
                  <a:pt x="17061942" y="9061450"/>
                </a:lnTo>
                <a:lnTo>
                  <a:pt x="12092534" y="9061450"/>
                </a:lnTo>
                <a:lnTo>
                  <a:pt x="12092534" y="9057615"/>
                </a:lnTo>
                <a:lnTo>
                  <a:pt x="6195504" y="9057615"/>
                </a:lnTo>
                <a:lnTo>
                  <a:pt x="6195504" y="9061450"/>
                </a:lnTo>
                <a:lnTo>
                  <a:pt x="1225994" y="9061450"/>
                </a:lnTo>
                <a:lnTo>
                  <a:pt x="1225994" y="1225550"/>
                </a:lnTo>
                <a:lnTo>
                  <a:pt x="6195504" y="1225550"/>
                </a:lnTo>
                <a:lnTo>
                  <a:pt x="6195504" y="1230045"/>
                </a:lnTo>
                <a:lnTo>
                  <a:pt x="12092534" y="1230045"/>
                </a:lnTo>
                <a:lnTo>
                  <a:pt x="12092534" y="1225550"/>
                </a:lnTo>
                <a:lnTo>
                  <a:pt x="17061942" y="1225550"/>
                </a:lnTo>
                <a:lnTo>
                  <a:pt x="17061942" y="0"/>
                </a:lnTo>
                <a:lnTo>
                  <a:pt x="11815737" y="0"/>
                </a:lnTo>
                <a:lnTo>
                  <a:pt x="11815737" y="1828"/>
                </a:lnTo>
                <a:lnTo>
                  <a:pt x="6472263" y="1828"/>
                </a:lnTo>
                <a:lnTo>
                  <a:pt x="6472263" y="0"/>
                </a:lnTo>
                <a:lnTo>
                  <a:pt x="0" y="0"/>
                </a:lnTo>
                <a:lnTo>
                  <a:pt x="0" y="1225550"/>
                </a:lnTo>
                <a:lnTo>
                  <a:pt x="0" y="9061450"/>
                </a:lnTo>
                <a:lnTo>
                  <a:pt x="0" y="10287000"/>
                </a:lnTo>
                <a:lnTo>
                  <a:pt x="6472263" y="10287000"/>
                </a:lnTo>
                <a:lnTo>
                  <a:pt x="6472263" y="10285832"/>
                </a:lnTo>
                <a:lnTo>
                  <a:pt x="11815737" y="10285832"/>
                </a:lnTo>
                <a:lnTo>
                  <a:pt x="11815737" y="10287000"/>
                </a:lnTo>
                <a:lnTo>
                  <a:pt x="18288000" y="10287000"/>
                </a:lnTo>
                <a:lnTo>
                  <a:pt x="18288000" y="9061450"/>
                </a:lnTo>
                <a:lnTo>
                  <a:pt x="18288000" y="1225550"/>
                </a:lnTo>
                <a:lnTo>
                  <a:pt x="1828800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5778003" y="2406599"/>
            <a:ext cx="6722745" cy="1555750"/>
          </a:xfrm>
          <a:prstGeom prst="rect">
            <a:avLst/>
          </a:prstGeom>
        </p:spPr>
        <p:txBody>
          <a:bodyPr vert="horz" wrap="square" lIns="0" tIns="17145" rIns="0" bIns="0" rtlCol="0">
            <a:spAutoFit/>
          </a:bodyPr>
          <a:lstStyle/>
          <a:p>
            <a:pPr marL="12700">
              <a:lnSpc>
                <a:spcPct val="100000"/>
              </a:lnSpc>
              <a:spcBef>
                <a:spcPts val="135"/>
              </a:spcBef>
            </a:pPr>
            <a:r>
              <a:rPr sz="10000" spc="200" dirty="0">
                <a:solidFill>
                  <a:srgbClr val="000000"/>
                </a:solidFill>
              </a:rPr>
              <a:t>Conclusion</a:t>
            </a:r>
            <a:endParaRPr sz="10000"/>
          </a:p>
        </p:txBody>
      </p:sp>
      <p:sp>
        <p:nvSpPr>
          <p:cNvPr id="4" name="object 4"/>
          <p:cNvSpPr txBox="1"/>
          <p:nvPr/>
        </p:nvSpPr>
        <p:spPr>
          <a:xfrm>
            <a:off x="4243428" y="4660100"/>
            <a:ext cx="9791700" cy="1926589"/>
          </a:xfrm>
          <a:prstGeom prst="rect">
            <a:avLst/>
          </a:prstGeom>
        </p:spPr>
        <p:txBody>
          <a:bodyPr vert="horz" wrap="square" lIns="0" tIns="8255" rIns="0" bIns="0" rtlCol="0">
            <a:spAutoFit/>
          </a:bodyPr>
          <a:lstStyle/>
          <a:p>
            <a:pPr marL="12065" marR="5080" indent="-635" algn="ctr">
              <a:lnSpc>
                <a:spcPct val="102000"/>
              </a:lnSpc>
              <a:spcBef>
                <a:spcPts val="65"/>
              </a:spcBef>
            </a:pPr>
            <a:r>
              <a:rPr sz="2450" spc="40" dirty="0">
                <a:latin typeface="Verdana"/>
                <a:cs typeface="Verdana"/>
              </a:rPr>
              <a:t>Distributed </a:t>
            </a:r>
            <a:r>
              <a:rPr sz="2450" spc="-5" dirty="0">
                <a:latin typeface="Verdana"/>
                <a:cs typeface="Verdana"/>
              </a:rPr>
              <a:t>system </a:t>
            </a:r>
            <a:r>
              <a:rPr sz="2450" dirty="0">
                <a:latin typeface="Verdana"/>
                <a:cs typeface="Verdana"/>
              </a:rPr>
              <a:t>strategies </a:t>
            </a:r>
            <a:r>
              <a:rPr sz="2450" spc="-25" dirty="0">
                <a:latin typeface="Verdana"/>
                <a:cs typeface="Verdana"/>
              </a:rPr>
              <a:t>are </a:t>
            </a:r>
            <a:r>
              <a:rPr sz="2450" spc="10" dirty="0">
                <a:latin typeface="Verdana"/>
                <a:cs typeface="Verdana"/>
              </a:rPr>
              <a:t>pivotal </a:t>
            </a:r>
            <a:r>
              <a:rPr sz="2450" spc="-15" dirty="0">
                <a:latin typeface="Verdana"/>
                <a:cs typeface="Verdana"/>
              </a:rPr>
              <a:t>for </a:t>
            </a:r>
            <a:r>
              <a:rPr sz="2450" spc="65" dirty="0">
                <a:latin typeface="Verdana"/>
                <a:cs typeface="Verdana"/>
              </a:rPr>
              <a:t>the </a:t>
            </a:r>
            <a:r>
              <a:rPr sz="2450" spc="80" dirty="0">
                <a:latin typeface="Verdana"/>
                <a:cs typeface="Verdana"/>
              </a:rPr>
              <a:t>continued </a:t>
            </a:r>
            <a:r>
              <a:rPr sz="2450" spc="85" dirty="0">
                <a:latin typeface="Verdana"/>
                <a:cs typeface="Verdana"/>
              </a:rPr>
              <a:t> </a:t>
            </a:r>
            <a:r>
              <a:rPr sz="2450" spc="60" dirty="0">
                <a:latin typeface="Verdana"/>
                <a:cs typeface="Verdana"/>
              </a:rPr>
              <a:t>advancement </a:t>
            </a:r>
            <a:r>
              <a:rPr sz="2450" spc="20" dirty="0">
                <a:latin typeface="Verdana"/>
                <a:cs typeface="Verdana"/>
              </a:rPr>
              <a:t>of </a:t>
            </a:r>
            <a:r>
              <a:rPr sz="2450" spc="65" dirty="0">
                <a:latin typeface="Verdana"/>
                <a:cs typeface="Verdana"/>
              </a:rPr>
              <a:t>the </a:t>
            </a:r>
            <a:r>
              <a:rPr sz="2450" spc="5" dirty="0">
                <a:latin typeface="Verdana"/>
                <a:cs typeface="Verdana"/>
              </a:rPr>
              <a:t>airline </a:t>
            </a:r>
            <a:r>
              <a:rPr sz="2450" spc="-25" dirty="0">
                <a:latin typeface="Verdana"/>
                <a:cs typeface="Verdana"/>
              </a:rPr>
              <a:t>industry, </a:t>
            </a:r>
            <a:r>
              <a:rPr sz="2450" spc="70" dirty="0">
                <a:latin typeface="Verdana"/>
                <a:cs typeface="Verdana"/>
              </a:rPr>
              <a:t>enabling </a:t>
            </a:r>
            <a:r>
              <a:rPr sz="2450" spc="-55" dirty="0">
                <a:latin typeface="Verdana"/>
                <a:cs typeface="Verdana"/>
              </a:rPr>
              <a:t>agility, </a:t>
            </a:r>
            <a:r>
              <a:rPr sz="2450" spc="-50" dirty="0">
                <a:latin typeface="Verdana"/>
                <a:cs typeface="Verdana"/>
              </a:rPr>
              <a:t> </a:t>
            </a:r>
            <a:r>
              <a:rPr sz="2450" spc="-5" dirty="0">
                <a:latin typeface="Verdana"/>
                <a:cs typeface="Verdana"/>
              </a:rPr>
              <a:t>efﬁciency, </a:t>
            </a:r>
            <a:r>
              <a:rPr sz="2450" spc="85" dirty="0">
                <a:latin typeface="Verdana"/>
                <a:cs typeface="Verdana"/>
              </a:rPr>
              <a:t>and </a:t>
            </a:r>
            <a:r>
              <a:rPr sz="2450" spc="80" dirty="0">
                <a:latin typeface="Verdana"/>
                <a:cs typeface="Verdana"/>
              </a:rPr>
              <a:t>enhanced </a:t>
            </a:r>
            <a:r>
              <a:rPr sz="2450" spc="55" dirty="0">
                <a:latin typeface="Verdana"/>
                <a:cs typeface="Verdana"/>
              </a:rPr>
              <a:t>customer </a:t>
            </a:r>
            <a:r>
              <a:rPr sz="2450" spc="-15" dirty="0">
                <a:latin typeface="Verdana"/>
                <a:cs typeface="Verdana"/>
              </a:rPr>
              <a:t>experiences. </a:t>
            </a:r>
            <a:r>
              <a:rPr sz="2450" spc="90" dirty="0">
                <a:latin typeface="Verdana"/>
                <a:cs typeface="Verdana"/>
              </a:rPr>
              <a:t>Embracing </a:t>
            </a:r>
            <a:r>
              <a:rPr sz="2450" spc="95" dirty="0">
                <a:latin typeface="Verdana"/>
                <a:cs typeface="Verdana"/>
              </a:rPr>
              <a:t> </a:t>
            </a:r>
            <a:r>
              <a:rPr sz="2450" spc="30" dirty="0">
                <a:latin typeface="Verdana"/>
                <a:cs typeface="Verdana"/>
              </a:rPr>
              <a:t>these</a:t>
            </a:r>
            <a:r>
              <a:rPr sz="2450" spc="-204" dirty="0">
                <a:latin typeface="Verdana"/>
                <a:cs typeface="Verdana"/>
              </a:rPr>
              <a:t> </a:t>
            </a:r>
            <a:r>
              <a:rPr sz="2450" dirty="0">
                <a:latin typeface="Verdana"/>
                <a:cs typeface="Verdana"/>
              </a:rPr>
              <a:t>strategies</a:t>
            </a:r>
            <a:r>
              <a:rPr sz="2450" spc="-204" dirty="0">
                <a:latin typeface="Verdana"/>
                <a:cs typeface="Verdana"/>
              </a:rPr>
              <a:t> </a:t>
            </a:r>
            <a:r>
              <a:rPr sz="2450" spc="35" dirty="0">
                <a:latin typeface="Verdana"/>
                <a:cs typeface="Verdana"/>
              </a:rPr>
              <a:t>will</a:t>
            </a:r>
            <a:r>
              <a:rPr sz="2450" spc="-204" dirty="0">
                <a:latin typeface="Verdana"/>
                <a:cs typeface="Verdana"/>
              </a:rPr>
              <a:t> </a:t>
            </a:r>
            <a:r>
              <a:rPr sz="2450" spc="90" dirty="0">
                <a:latin typeface="Verdana"/>
                <a:cs typeface="Verdana"/>
              </a:rPr>
              <a:t>be</a:t>
            </a:r>
            <a:r>
              <a:rPr sz="2450" spc="-204" dirty="0">
                <a:latin typeface="Verdana"/>
                <a:cs typeface="Verdana"/>
              </a:rPr>
              <a:t> </a:t>
            </a:r>
            <a:r>
              <a:rPr sz="2450" spc="5" dirty="0">
                <a:latin typeface="Verdana"/>
                <a:cs typeface="Verdana"/>
              </a:rPr>
              <a:t>essential</a:t>
            </a:r>
            <a:r>
              <a:rPr sz="2450" spc="-200" dirty="0">
                <a:latin typeface="Verdana"/>
                <a:cs typeface="Verdana"/>
              </a:rPr>
              <a:t> </a:t>
            </a:r>
            <a:r>
              <a:rPr sz="2450" spc="-15" dirty="0">
                <a:latin typeface="Verdana"/>
                <a:cs typeface="Verdana"/>
              </a:rPr>
              <a:t>for</a:t>
            </a:r>
            <a:r>
              <a:rPr sz="2450" spc="-204" dirty="0">
                <a:latin typeface="Verdana"/>
                <a:cs typeface="Verdana"/>
              </a:rPr>
              <a:t> </a:t>
            </a:r>
            <a:r>
              <a:rPr sz="2450" spc="15" dirty="0">
                <a:latin typeface="Verdana"/>
                <a:cs typeface="Verdana"/>
              </a:rPr>
              <a:t>staying</a:t>
            </a:r>
            <a:r>
              <a:rPr sz="2450" spc="-204" dirty="0">
                <a:latin typeface="Verdana"/>
                <a:cs typeface="Verdana"/>
              </a:rPr>
              <a:t> </a:t>
            </a:r>
            <a:r>
              <a:rPr sz="2450" spc="45" dirty="0">
                <a:latin typeface="Verdana"/>
                <a:cs typeface="Verdana"/>
              </a:rPr>
              <a:t>competitive</a:t>
            </a:r>
            <a:r>
              <a:rPr sz="2450" spc="-204" dirty="0">
                <a:latin typeface="Verdana"/>
                <a:cs typeface="Verdana"/>
              </a:rPr>
              <a:t> </a:t>
            </a:r>
            <a:r>
              <a:rPr sz="2450" spc="55" dirty="0">
                <a:latin typeface="Verdana"/>
                <a:cs typeface="Verdana"/>
              </a:rPr>
              <a:t>in</a:t>
            </a:r>
            <a:r>
              <a:rPr sz="2450" spc="-204" dirty="0">
                <a:latin typeface="Verdana"/>
                <a:cs typeface="Verdana"/>
              </a:rPr>
              <a:t> </a:t>
            </a:r>
            <a:r>
              <a:rPr sz="2450" spc="65" dirty="0">
                <a:latin typeface="Verdana"/>
                <a:cs typeface="Verdana"/>
              </a:rPr>
              <a:t>the </a:t>
            </a:r>
            <a:r>
              <a:rPr sz="2450" spc="-844" dirty="0">
                <a:latin typeface="Verdana"/>
                <a:cs typeface="Verdana"/>
              </a:rPr>
              <a:t> </a:t>
            </a:r>
            <a:r>
              <a:rPr sz="2450" spc="10" dirty="0">
                <a:latin typeface="Verdana"/>
                <a:cs typeface="Verdana"/>
              </a:rPr>
              <a:t>e</a:t>
            </a:r>
            <a:r>
              <a:rPr sz="2450" spc="-150" dirty="0">
                <a:latin typeface="Verdana"/>
                <a:cs typeface="Verdana"/>
              </a:rPr>
              <a:t>v</a:t>
            </a:r>
            <a:r>
              <a:rPr sz="2450" spc="10" dirty="0">
                <a:latin typeface="Verdana"/>
                <a:cs typeface="Verdana"/>
              </a:rPr>
              <a:t>olvi</a:t>
            </a:r>
            <a:r>
              <a:rPr sz="2450" spc="20" dirty="0">
                <a:latin typeface="Verdana"/>
                <a:cs typeface="Verdana"/>
              </a:rPr>
              <a:t>n</a:t>
            </a:r>
            <a:r>
              <a:rPr sz="2450" spc="170" dirty="0">
                <a:latin typeface="Verdana"/>
                <a:cs typeface="Verdana"/>
              </a:rPr>
              <a:t>g</a:t>
            </a:r>
            <a:r>
              <a:rPr sz="2450" spc="-215" dirty="0">
                <a:latin typeface="Verdana"/>
                <a:cs typeface="Verdana"/>
              </a:rPr>
              <a:t> </a:t>
            </a:r>
            <a:r>
              <a:rPr sz="2450" spc="30" dirty="0">
                <a:latin typeface="Verdana"/>
                <a:cs typeface="Verdana"/>
              </a:rPr>
              <a:t>la</a:t>
            </a:r>
            <a:r>
              <a:rPr sz="2450" spc="50" dirty="0">
                <a:latin typeface="Verdana"/>
                <a:cs typeface="Verdana"/>
              </a:rPr>
              <a:t>n</a:t>
            </a:r>
            <a:r>
              <a:rPr sz="2450" dirty="0">
                <a:latin typeface="Verdana"/>
                <a:cs typeface="Verdana"/>
              </a:rPr>
              <a:t>dscape.</a:t>
            </a:r>
            <a:endParaRPr sz="2450">
              <a:latin typeface="Verdana"/>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861384" y="7823428"/>
            <a:ext cx="685800" cy="685800"/>
          </a:xfrm>
          <a:custGeom>
            <a:avLst/>
            <a:gdLst/>
            <a:ahLst/>
            <a:cxnLst/>
            <a:rect l="l" t="t" r="r" b="b"/>
            <a:pathLst>
              <a:path w="685800" h="685800">
                <a:moveTo>
                  <a:pt x="520166" y="551942"/>
                </a:moveTo>
                <a:lnTo>
                  <a:pt x="228625" y="134924"/>
                </a:lnTo>
                <a:lnTo>
                  <a:pt x="165290" y="134924"/>
                </a:lnTo>
                <a:lnTo>
                  <a:pt x="456819" y="551942"/>
                </a:lnTo>
                <a:lnTo>
                  <a:pt x="520166" y="551942"/>
                </a:lnTo>
                <a:close/>
              </a:path>
              <a:path w="685800" h="685800">
                <a:moveTo>
                  <a:pt x="685800" y="74104"/>
                </a:moveTo>
                <a:lnTo>
                  <a:pt x="679970" y="45262"/>
                </a:lnTo>
                <a:lnTo>
                  <a:pt x="664095" y="21717"/>
                </a:lnTo>
                <a:lnTo>
                  <a:pt x="640537" y="5829"/>
                </a:lnTo>
                <a:lnTo>
                  <a:pt x="611695" y="0"/>
                </a:lnTo>
                <a:lnTo>
                  <a:pt x="576605" y="0"/>
                </a:lnTo>
                <a:lnTo>
                  <a:pt x="576605" y="581571"/>
                </a:lnTo>
                <a:lnTo>
                  <a:pt x="437426" y="581571"/>
                </a:lnTo>
                <a:lnTo>
                  <a:pt x="309981" y="396100"/>
                </a:lnTo>
                <a:lnTo>
                  <a:pt x="150431" y="581571"/>
                </a:lnTo>
                <a:lnTo>
                  <a:pt x="109194" y="581571"/>
                </a:lnTo>
                <a:lnTo>
                  <a:pt x="291680" y="369468"/>
                </a:lnTo>
                <a:lnTo>
                  <a:pt x="109194" y="103873"/>
                </a:lnTo>
                <a:lnTo>
                  <a:pt x="248373" y="103873"/>
                </a:lnTo>
                <a:lnTo>
                  <a:pt x="369049" y="279514"/>
                </a:lnTo>
                <a:lnTo>
                  <a:pt x="520141" y="103873"/>
                </a:lnTo>
                <a:lnTo>
                  <a:pt x="561378" y="103873"/>
                </a:lnTo>
                <a:lnTo>
                  <a:pt x="387375" y="306146"/>
                </a:lnTo>
                <a:lnTo>
                  <a:pt x="576605" y="581571"/>
                </a:lnTo>
                <a:lnTo>
                  <a:pt x="576605" y="0"/>
                </a:lnTo>
                <a:lnTo>
                  <a:pt x="74104" y="0"/>
                </a:lnTo>
                <a:lnTo>
                  <a:pt x="45262" y="5829"/>
                </a:lnTo>
                <a:lnTo>
                  <a:pt x="21704" y="21717"/>
                </a:lnTo>
                <a:lnTo>
                  <a:pt x="5816" y="45262"/>
                </a:lnTo>
                <a:lnTo>
                  <a:pt x="0" y="74104"/>
                </a:lnTo>
                <a:lnTo>
                  <a:pt x="0" y="611695"/>
                </a:lnTo>
                <a:lnTo>
                  <a:pt x="5816" y="640549"/>
                </a:lnTo>
                <a:lnTo>
                  <a:pt x="21704" y="664108"/>
                </a:lnTo>
                <a:lnTo>
                  <a:pt x="45262" y="679983"/>
                </a:lnTo>
                <a:lnTo>
                  <a:pt x="74104" y="685800"/>
                </a:lnTo>
                <a:lnTo>
                  <a:pt x="611695" y="685800"/>
                </a:lnTo>
                <a:lnTo>
                  <a:pt x="640537" y="679983"/>
                </a:lnTo>
                <a:lnTo>
                  <a:pt x="664095" y="664108"/>
                </a:lnTo>
                <a:lnTo>
                  <a:pt x="679970" y="640549"/>
                </a:lnTo>
                <a:lnTo>
                  <a:pt x="685800" y="611695"/>
                </a:lnTo>
                <a:lnTo>
                  <a:pt x="685800" y="581571"/>
                </a:lnTo>
                <a:lnTo>
                  <a:pt x="685800" y="103873"/>
                </a:lnTo>
                <a:lnTo>
                  <a:pt x="685800" y="74104"/>
                </a:lnTo>
                <a:close/>
              </a:path>
            </a:pathLst>
          </a:custGeom>
          <a:solidFill>
            <a:srgbClr val="FFFFFF"/>
          </a:solidFill>
        </p:spPr>
        <p:txBody>
          <a:bodyPr wrap="square" lIns="0" tIns="0" rIns="0" bIns="0" rtlCol="0"/>
          <a:lstStyle/>
          <a:p>
            <a:endParaRPr/>
          </a:p>
        </p:txBody>
      </p:sp>
      <p:sp>
        <p:nvSpPr>
          <p:cNvPr id="4" name="object 4"/>
          <p:cNvSpPr/>
          <p:nvPr/>
        </p:nvSpPr>
        <p:spPr>
          <a:xfrm>
            <a:off x="2691612" y="7818666"/>
            <a:ext cx="685800" cy="685800"/>
          </a:xfrm>
          <a:custGeom>
            <a:avLst/>
            <a:gdLst/>
            <a:ahLst/>
            <a:cxnLst/>
            <a:rect l="l" t="t" r="r" b="b"/>
            <a:pathLst>
              <a:path w="685800" h="685800">
                <a:moveTo>
                  <a:pt x="636333" y="0"/>
                </a:moveTo>
                <a:lnTo>
                  <a:pt x="49453" y="0"/>
                </a:lnTo>
                <a:lnTo>
                  <a:pt x="30201" y="3887"/>
                </a:lnTo>
                <a:lnTo>
                  <a:pt x="14482" y="14489"/>
                </a:lnTo>
                <a:lnTo>
                  <a:pt x="3885" y="30212"/>
                </a:lnTo>
                <a:lnTo>
                  <a:pt x="0" y="49466"/>
                </a:lnTo>
                <a:lnTo>
                  <a:pt x="0" y="636346"/>
                </a:lnTo>
                <a:lnTo>
                  <a:pt x="3885" y="655598"/>
                </a:lnTo>
                <a:lnTo>
                  <a:pt x="14482" y="671317"/>
                </a:lnTo>
                <a:lnTo>
                  <a:pt x="30201" y="681914"/>
                </a:lnTo>
                <a:lnTo>
                  <a:pt x="49453" y="685800"/>
                </a:lnTo>
                <a:lnTo>
                  <a:pt x="366344" y="685800"/>
                </a:lnTo>
                <a:lnTo>
                  <a:pt x="366344" y="420585"/>
                </a:lnTo>
                <a:lnTo>
                  <a:pt x="277266" y="420585"/>
                </a:lnTo>
                <a:lnTo>
                  <a:pt x="277266" y="316788"/>
                </a:lnTo>
                <a:lnTo>
                  <a:pt x="366344" y="316788"/>
                </a:lnTo>
                <a:lnTo>
                  <a:pt x="366344" y="240385"/>
                </a:lnTo>
                <a:lnTo>
                  <a:pt x="372600" y="192142"/>
                </a:lnTo>
                <a:lnTo>
                  <a:pt x="390437" y="153962"/>
                </a:lnTo>
                <a:lnTo>
                  <a:pt x="418456" y="126224"/>
                </a:lnTo>
                <a:lnTo>
                  <a:pt x="455261" y="109304"/>
                </a:lnTo>
                <a:lnTo>
                  <a:pt x="499452" y="103581"/>
                </a:lnTo>
                <a:lnTo>
                  <a:pt x="526564" y="104041"/>
                </a:lnTo>
                <a:lnTo>
                  <a:pt x="550021" y="105148"/>
                </a:lnTo>
                <a:lnTo>
                  <a:pt x="568157" y="106490"/>
                </a:lnTo>
                <a:lnTo>
                  <a:pt x="579310" y="107657"/>
                </a:lnTo>
                <a:lnTo>
                  <a:pt x="579310" y="200253"/>
                </a:lnTo>
                <a:lnTo>
                  <a:pt x="524814" y="200253"/>
                </a:lnTo>
                <a:lnTo>
                  <a:pt x="498659" y="203914"/>
                </a:lnTo>
                <a:lnTo>
                  <a:pt x="483033" y="214218"/>
                </a:lnTo>
                <a:lnTo>
                  <a:pt x="475467" y="230144"/>
                </a:lnTo>
                <a:lnTo>
                  <a:pt x="473494" y="250672"/>
                </a:lnTo>
                <a:lnTo>
                  <a:pt x="473494" y="316788"/>
                </a:lnTo>
                <a:lnTo>
                  <a:pt x="576300" y="316788"/>
                </a:lnTo>
                <a:lnTo>
                  <a:pt x="562902" y="420585"/>
                </a:lnTo>
                <a:lnTo>
                  <a:pt x="473494" y="420585"/>
                </a:lnTo>
                <a:lnTo>
                  <a:pt x="473494" y="685800"/>
                </a:lnTo>
                <a:lnTo>
                  <a:pt x="636333" y="685800"/>
                </a:lnTo>
                <a:lnTo>
                  <a:pt x="655587" y="681914"/>
                </a:lnTo>
                <a:lnTo>
                  <a:pt x="671310" y="671317"/>
                </a:lnTo>
                <a:lnTo>
                  <a:pt x="681912" y="655598"/>
                </a:lnTo>
                <a:lnTo>
                  <a:pt x="685800" y="636346"/>
                </a:lnTo>
                <a:lnTo>
                  <a:pt x="685800" y="49466"/>
                </a:lnTo>
                <a:lnTo>
                  <a:pt x="681912" y="30212"/>
                </a:lnTo>
                <a:lnTo>
                  <a:pt x="671310" y="14489"/>
                </a:lnTo>
                <a:lnTo>
                  <a:pt x="655587" y="3887"/>
                </a:lnTo>
                <a:lnTo>
                  <a:pt x="636333" y="0"/>
                </a:lnTo>
                <a:close/>
              </a:path>
            </a:pathLst>
          </a:custGeom>
          <a:solidFill>
            <a:srgbClr val="FFFFFF"/>
          </a:solidFill>
        </p:spPr>
        <p:txBody>
          <a:bodyPr wrap="square" lIns="0" tIns="0" rIns="0" bIns="0" rtlCol="0"/>
          <a:lstStyle/>
          <a:p>
            <a:endParaRPr/>
          </a:p>
        </p:txBody>
      </p:sp>
      <p:grpSp>
        <p:nvGrpSpPr>
          <p:cNvPr id="5" name="object 5"/>
          <p:cNvGrpSpPr/>
          <p:nvPr/>
        </p:nvGrpSpPr>
        <p:grpSpPr>
          <a:xfrm>
            <a:off x="1511477" y="7818666"/>
            <a:ext cx="685800" cy="685800"/>
            <a:chOff x="1511477" y="7818666"/>
            <a:chExt cx="685800" cy="685800"/>
          </a:xfrm>
        </p:grpSpPr>
        <p:sp>
          <p:nvSpPr>
            <p:cNvPr id="6" name="object 6"/>
            <p:cNvSpPr/>
            <p:nvPr/>
          </p:nvSpPr>
          <p:spPr>
            <a:xfrm>
              <a:off x="1693073" y="8000149"/>
              <a:ext cx="323215" cy="323215"/>
            </a:xfrm>
            <a:custGeom>
              <a:avLst/>
              <a:gdLst/>
              <a:ahLst/>
              <a:cxnLst/>
              <a:rect l="l" t="t" r="r" b="b"/>
              <a:pathLst>
                <a:path w="323214" h="323215">
                  <a:moveTo>
                    <a:pt x="161304" y="0"/>
                  </a:moveTo>
                  <a:lnTo>
                    <a:pt x="109527" y="220"/>
                  </a:lnTo>
                  <a:lnTo>
                    <a:pt x="68873" y="2199"/>
                  </a:lnTo>
                  <a:lnTo>
                    <a:pt x="27557" y="18040"/>
                  </a:lnTo>
                  <a:lnTo>
                    <a:pt x="5740" y="51233"/>
                  </a:lnTo>
                  <a:lnTo>
                    <a:pt x="455" y="95651"/>
                  </a:lnTo>
                  <a:lnTo>
                    <a:pt x="0" y="200774"/>
                  </a:lnTo>
                  <a:lnTo>
                    <a:pt x="106" y="213137"/>
                  </a:lnTo>
                  <a:lnTo>
                    <a:pt x="2081" y="253826"/>
                  </a:lnTo>
                  <a:lnTo>
                    <a:pt x="17927" y="295176"/>
                  </a:lnTo>
                  <a:lnTo>
                    <a:pt x="51115" y="316994"/>
                  </a:lnTo>
                  <a:lnTo>
                    <a:pt x="95537" y="322278"/>
                  </a:lnTo>
                  <a:lnTo>
                    <a:pt x="161304" y="322846"/>
                  </a:lnTo>
                  <a:lnTo>
                    <a:pt x="192999" y="322800"/>
                  </a:lnTo>
                  <a:lnTo>
                    <a:pt x="240870" y="321703"/>
                  </a:lnTo>
                  <a:lnTo>
                    <a:pt x="289584" y="308699"/>
                  </a:lnTo>
                  <a:lnTo>
                    <a:pt x="314796" y="277545"/>
                  </a:lnTo>
                  <a:lnTo>
                    <a:pt x="319093" y="262534"/>
                  </a:lnTo>
                  <a:lnTo>
                    <a:pt x="161304" y="262534"/>
                  </a:lnTo>
                  <a:lnTo>
                    <a:pt x="121948" y="254587"/>
                  </a:lnTo>
                  <a:lnTo>
                    <a:pt x="89811" y="232916"/>
                  </a:lnTo>
                  <a:lnTo>
                    <a:pt x="68144" y="200774"/>
                  </a:lnTo>
                  <a:lnTo>
                    <a:pt x="60199" y="161417"/>
                  </a:lnTo>
                  <a:lnTo>
                    <a:pt x="68144" y="122061"/>
                  </a:lnTo>
                  <a:lnTo>
                    <a:pt x="89811" y="89923"/>
                  </a:lnTo>
                  <a:lnTo>
                    <a:pt x="121948" y="68257"/>
                  </a:lnTo>
                  <a:lnTo>
                    <a:pt x="161304" y="60312"/>
                  </a:lnTo>
                  <a:lnTo>
                    <a:pt x="243595" y="60312"/>
                  </a:lnTo>
                  <a:lnTo>
                    <a:pt x="242787" y="56311"/>
                  </a:lnTo>
                  <a:lnTo>
                    <a:pt x="244644" y="47118"/>
                  </a:lnTo>
                  <a:lnTo>
                    <a:pt x="249707" y="39609"/>
                  </a:lnTo>
                  <a:lnTo>
                    <a:pt x="257216" y="34546"/>
                  </a:lnTo>
                  <a:lnTo>
                    <a:pt x="266409" y="32689"/>
                  </a:lnTo>
                  <a:lnTo>
                    <a:pt x="308367" y="32689"/>
                  </a:lnTo>
                  <a:lnTo>
                    <a:pt x="304688" y="27669"/>
                  </a:lnTo>
                  <a:lnTo>
                    <a:pt x="271494" y="5852"/>
                  </a:lnTo>
                  <a:lnTo>
                    <a:pt x="227071" y="573"/>
                  </a:lnTo>
                  <a:lnTo>
                    <a:pt x="213017" y="220"/>
                  </a:lnTo>
                  <a:lnTo>
                    <a:pt x="161304" y="0"/>
                  </a:lnTo>
                  <a:close/>
                </a:path>
                <a:path w="323214" h="323215">
                  <a:moveTo>
                    <a:pt x="243595" y="60312"/>
                  </a:moveTo>
                  <a:lnTo>
                    <a:pt x="161304" y="60312"/>
                  </a:lnTo>
                  <a:lnTo>
                    <a:pt x="200660" y="68257"/>
                  </a:lnTo>
                  <a:lnTo>
                    <a:pt x="232797" y="89923"/>
                  </a:lnTo>
                  <a:lnTo>
                    <a:pt x="254464" y="122061"/>
                  </a:lnTo>
                  <a:lnTo>
                    <a:pt x="262406" y="161429"/>
                  </a:lnTo>
                  <a:lnTo>
                    <a:pt x="254464" y="200774"/>
                  </a:lnTo>
                  <a:lnTo>
                    <a:pt x="232797" y="232916"/>
                  </a:lnTo>
                  <a:lnTo>
                    <a:pt x="200660" y="254587"/>
                  </a:lnTo>
                  <a:lnTo>
                    <a:pt x="161304" y="262534"/>
                  </a:lnTo>
                  <a:lnTo>
                    <a:pt x="319093" y="262534"/>
                  </a:lnTo>
                  <a:lnTo>
                    <a:pt x="322513" y="213137"/>
                  </a:lnTo>
                  <a:lnTo>
                    <a:pt x="322621" y="200774"/>
                  </a:lnTo>
                  <a:lnTo>
                    <a:pt x="322513" y="109710"/>
                  </a:lnTo>
                  <a:lnTo>
                    <a:pt x="322160" y="95651"/>
                  </a:lnTo>
                  <a:lnTo>
                    <a:pt x="321578" y="81851"/>
                  </a:lnTo>
                  <a:lnTo>
                    <a:pt x="321423" y="79946"/>
                  </a:lnTo>
                  <a:lnTo>
                    <a:pt x="266409" y="79946"/>
                  </a:lnTo>
                  <a:lnTo>
                    <a:pt x="257216" y="78089"/>
                  </a:lnTo>
                  <a:lnTo>
                    <a:pt x="249707" y="73025"/>
                  </a:lnTo>
                  <a:lnTo>
                    <a:pt x="244644" y="65512"/>
                  </a:lnTo>
                  <a:lnTo>
                    <a:pt x="243595" y="60312"/>
                  </a:lnTo>
                  <a:close/>
                </a:path>
                <a:path w="323214" h="323215">
                  <a:moveTo>
                    <a:pt x="308367" y="32689"/>
                  </a:moveTo>
                  <a:lnTo>
                    <a:pt x="266409" y="32689"/>
                  </a:lnTo>
                  <a:lnTo>
                    <a:pt x="275610" y="34546"/>
                  </a:lnTo>
                  <a:lnTo>
                    <a:pt x="283122" y="39609"/>
                  </a:lnTo>
                  <a:lnTo>
                    <a:pt x="288187" y="47118"/>
                  </a:lnTo>
                  <a:lnTo>
                    <a:pt x="290044" y="56311"/>
                  </a:lnTo>
                  <a:lnTo>
                    <a:pt x="288182" y="65512"/>
                  </a:lnTo>
                  <a:lnTo>
                    <a:pt x="283118" y="73025"/>
                  </a:lnTo>
                  <a:lnTo>
                    <a:pt x="275608" y="78089"/>
                  </a:lnTo>
                  <a:lnTo>
                    <a:pt x="266409" y="79946"/>
                  </a:lnTo>
                  <a:lnTo>
                    <a:pt x="321423" y="79946"/>
                  </a:lnTo>
                  <a:lnTo>
                    <a:pt x="312086" y="39039"/>
                  </a:lnTo>
                  <a:lnTo>
                    <a:pt x="308703" y="33148"/>
                  </a:lnTo>
                  <a:lnTo>
                    <a:pt x="308367" y="32689"/>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1788744" y="8095932"/>
              <a:ext cx="131267" cy="131267"/>
            </a:xfrm>
            <a:prstGeom prst="rect">
              <a:avLst/>
            </a:prstGeom>
          </p:spPr>
        </p:pic>
        <p:sp>
          <p:nvSpPr>
            <p:cNvPr id="8" name="object 8"/>
            <p:cNvSpPr/>
            <p:nvPr/>
          </p:nvSpPr>
          <p:spPr>
            <a:xfrm>
              <a:off x="1511477" y="7818666"/>
              <a:ext cx="685800" cy="685800"/>
            </a:xfrm>
            <a:custGeom>
              <a:avLst/>
              <a:gdLst/>
              <a:ahLst/>
              <a:cxnLst/>
              <a:rect l="l" t="t" r="r" b="b"/>
              <a:pathLst>
                <a:path w="685800" h="685800">
                  <a:moveTo>
                    <a:pt x="636346" y="0"/>
                  </a:moveTo>
                  <a:lnTo>
                    <a:pt x="49466" y="0"/>
                  </a:lnTo>
                  <a:lnTo>
                    <a:pt x="30212" y="3887"/>
                  </a:lnTo>
                  <a:lnTo>
                    <a:pt x="14489" y="14489"/>
                  </a:lnTo>
                  <a:lnTo>
                    <a:pt x="3887" y="30212"/>
                  </a:lnTo>
                  <a:lnTo>
                    <a:pt x="0" y="49466"/>
                  </a:lnTo>
                  <a:lnTo>
                    <a:pt x="0" y="636346"/>
                  </a:lnTo>
                  <a:lnTo>
                    <a:pt x="3887" y="655598"/>
                  </a:lnTo>
                  <a:lnTo>
                    <a:pt x="14489" y="671317"/>
                  </a:lnTo>
                  <a:lnTo>
                    <a:pt x="30212" y="681914"/>
                  </a:lnTo>
                  <a:lnTo>
                    <a:pt x="49466" y="685800"/>
                  </a:lnTo>
                  <a:lnTo>
                    <a:pt x="636346" y="685800"/>
                  </a:lnTo>
                  <a:lnTo>
                    <a:pt x="655598" y="681914"/>
                  </a:lnTo>
                  <a:lnTo>
                    <a:pt x="671317" y="671317"/>
                  </a:lnTo>
                  <a:lnTo>
                    <a:pt x="681914" y="655598"/>
                  </a:lnTo>
                  <a:lnTo>
                    <a:pt x="685800" y="636346"/>
                  </a:lnTo>
                  <a:lnTo>
                    <a:pt x="685800" y="539800"/>
                  </a:lnTo>
                  <a:lnTo>
                    <a:pt x="342912" y="539800"/>
                  </a:lnTo>
                  <a:lnTo>
                    <a:pt x="290139" y="539567"/>
                  </a:lnTo>
                  <a:lnTo>
                    <a:pt x="247174" y="537465"/>
                  </a:lnTo>
                  <a:lnTo>
                    <a:pt x="204321" y="525238"/>
                  </a:lnTo>
                  <a:lnTo>
                    <a:pt x="171976" y="499006"/>
                  </a:lnTo>
                  <a:lnTo>
                    <a:pt x="152999" y="462072"/>
                  </a:lnTo>
                  <a:lnTo>
                    <a:pt x="147192" y="424078"/>
                  </a:lnTo>
                  <a:lnTo>
                    <a:pt x="146060" y="375193"/>
                  </a:lnTo>
                  <a:lnTo>
                    <a:pt x="146060" y="310613"/>
                  </a:lnTo>
                  <a:lnTo>
                    <a:pt x="146240" y="290137"/>
                  </a:lnTo>
                  <a:lnTo>
                    <a:pt x="148339" y="247174"/>
                  </a:lnTo>
                  <a:lnTo>
                    <a:pt x="160562" y="204319"/>
                  </a:lnTo>
                  <a:lnTo>
                    <a:pt x="186807" y="171974"/>
                  </a:lnTo>
                  <a:lnTo>
                    <a:pt x="223734" y="152990"/>
                  </a:lnTo>
                  <a:lnTo>
                    <a:pt x="261721" y="147193"/>
                  </a:lnTo>
                  <a:lnTo>
                    <a:pt x="685800" y="145999"/>
                  </a:lnTo>
                  <a:lnTo>
                    <a:pt x="685800" y="49466"/>
                  </a:lnTo>
                  <a:lnTo>
                    <a:pt x="681914" y="30212"/>
                  </a:lnTo>
                  <a:lnTo>
                    <a:pt x="671317" y="14489"/>
                  </a:lnTo>
                  <a:lnTo>
                    <a:pt x="655598" y="3887"/>
                  </a:lnTo>
                  <a:lnTo>
                    <a:pt x="636346" y="0"/>
                  </a:lnTo>
                  <a:close/>
                </a:path>
                <a:path w="685800" h="685800">
                  <a:moveTo>
                    <a:pt x="685800" y="145999"/>
                  </a:moveTo>
                  <a:lnTo>
                    <a:pt x="342900" y="145999"/>
                  </a:lnTo>
                  <a:lnTo>
                    <a:pt x="395671" y="146234"/>
                  </a:lnTo>
                  <a:lnTo>
                    <a:pt x="410058" y="146599"/>
                  </a:lnTo>
                  <a:lnTo>
                    <a:pt x="451146" y="150298"/>
                  </a:lnTo>
                  <a:lnTo>
                    <a:pt x="490558" y="165796"/>
                  </a:lnTo>
                  <a:lnTo>
                    <a:pt x="520014" y="195251"/>
                  </a:lnTo>
                  <a:lnTo>
                    <a:pt x="535512" y="234664"/>
                  </a:lnTo>
                  <a:lnTo>
                    <a:pt x="539206" y="275748"/>
                  </a:lnTo>
                  <a:lnTo>
                    <a:pt x="539750" y="310613"/>
                  </a:lnTo>
                  <a:lnTo>
                    <a:pt x="539750" y="375193"/>
                  </a:lnTo>
                  <a:lnTo>
                    <a:pt x="538618" y="424091"/>
                  </a:lnTo>
                  <a:lnTo>
                    <a:pt x="532809" y="462078"/>
                  </a:lnTo>
                  <a:lnTo>
                    <a:pt x="506751" y="506755"/>
                  </a:lnTo>
                  <a:lnTo>
                    <a:pt x="471881" y="529463"/>
                  </a:lnTo>
                  <a:lnTo>
                    <a:pt x="424091" y="538619"/>
                  </a:lnTo>
                  <a:lnTo>
                    <a:pt x="342912" y="539800"/>
                  </a:lnTo>
                  <a:lnTo>
                    <a:pt x="685800" y="539800"/>
                  </a:lnTo>
                  <a:lnTo>
                    <a:pt x="685800" y="145999"/>
                  </a:lnTo>
                  <a:close/>
                </a:path>
              </a:pathLst>
            </a:custGeom>
            <a:solidFill>
              <a:srgbClr val="FFFFFF"/>
            </a:solidFill>
          </p:spPr>
          <p:txBody>
            <a:bodyPr wrap="square" lIns="0" tIns="0" rIns="0" bIns="0" rtlCol="0"/>
            <a:lstStyle/>
            <a:p>
              <a:endParaRPr/>
            </a:p>
          </p:txBody>
        </p:sp>
      </p:grpSp>
      <p:sp>
        <p:nvSpPr>
          <p:cNvPr id="9" name="object 9"/>
          <p:cNvSpPr txBox="1">
            <a:spLocks noGrp="1"/>
          </p:cNvSpPr>
          <p:nvPr>
            <p:ph type="title"/>
          </p:nvPr>
        </p:nvSpPr>
        <p:spPr>
          <a:xfrm>
            <a:off x="1505159" y="2530868"/>
            <a:ext cx="7125970" cy="2305685"/>
          </a:xfrm>
          <a:prstGeom prst="rect">
            <a:avLst/>
          </a:prstGeom>
        </p:spPr>
        <p:txBody>
          <a:bodyPr vert="horz" wrap="square" lIns="0" tIns="13970" rIns="0" bIns="0" rtlCol="0">
            <a:spAutoFit/>
          </a:bodyPr>
          <a:lstStyle/>
          <a:p>
            <a:pPr marL="12700">
              <a:lnSpc>
                <a:spcPct val="100000"/>
              </a:lnSpc>
              <a:spcBef>
                <a:spcPts val="110"/>
              </a:spcBef>
            </a:pPr>
            <a:r>
              <a:rPr sz="14950" spc="-50" dirty="0"/>
              <a:t>Thanks!</a:t>
            </a:r>
            <a:endParaRPr sz="14950"/>
          </a:p>
        </p:txBody>
      </p:sp>
      <p:sp>
        <p:nvSpPr>
          <p:cNvPr id="10" name="object 10"/>
          <p:cNvSpPr txBox="1"/>
          <p:nvPr/>
        </p:nvSpPr>
        <p:spPr>
          <a:xfrm>
            <a:off x="1505153" y="5084816"/>
            <a:ext cx="4916170" cy="2150745"/>
          </a:xfrm>
          <a:prstGeom prst="rect">
            <a:avLst/>
          </a:prstGeom>
        </p:spPr>
        <p:txBody>
          <a:bodyPr vert="horz" wrap="square" lIns="0" tIns="3810" rIns="0" bIns="0" rtlCol="0">
            <a:spAutoFit/>
          </a:bodyPr>
          <a:lstStyle/>
          <a:p>
            <a:pPr marL="12700" marR="5080">
              <a:lnSpc>
                <a:spcPct val="102299"/>
              </a:lnSpc>
              <a:spcBef>
                <a:spcPts val="30"/>
              </a:spcBef>
            </a:pPr>
            <a:r>
              <a:rPr sz="2750" spc="150" dirty="0">
                <a:solidFill>
                  <a:srgbClr val="FFFFFF"/>
                </a:solidFill>
                <a:latin typeface="Verdana"/>
                <a:cs typeface="Verdana"/>
              </a:rPr>
              <a:t>D</a:t>
            </a:r>
            <a:r>
              <a:rPr sz="2750" spc="55" dirty="0">
                <a:solidFill>
                  <a:srgbClr val="FFFFFF"/>
                </a:solidFill>
                <a:latin typeface="Verdana"/>
                <a:cs typeface="Verdana"/>
              </a:rPr>
              <a:t>o</a:t>
            </a:r>
            <a:r>
              <a:rPr sz="2750" spc="-250" dirty="0">
                <a:solidFill>
                  <a:srgbClr val="FFFFFF"/>
                </a:solidFill>
                <a:latin typeface="Verdana"/>
                <a:cs typeface="Verdana"/>
              </a:rPr>
              <a:t> </a:t>
            </a:r>
            <a:r>
              <a:rPr sz="2750" spc="-180" dirty="0">
                <a:solidFill>
                  <a:srgbClr val="FFFFFF"/>
                </a:solidFill>
                <a:latin typeface="Verdana"/>
                <a:cs typeface="Verdana"/>
              </a:rPr>
              <a:t>y</a:t>
            </a:r>
            <a:r>
              <a:rPr sz="2750" spc="50" dirty="0">
                <a:solidFill>
                  <a:srgbClr val="FFFFFF"/>
                </a:solidFill>
                <a:latin typeface="Verdana"/>
                <a:cs typeface="Verdana"/>
              </a:rPr>
              <a:t>o</a:t>
            </a:r>
            <a:r>
              <a:rPr sz="2750" spc="110" dirty="0">
                <a:solidFill>
                  <a:srgbClr val="FFFFFF"/>
                </a:solidFill>
                <a:latin typeface="Verdana"/>
                <a:cs typeface="Verdana"/>
              </a:rPr>
              <a:t>u</a:t>
            </a:r>
            <a:r>
              <a:rPr sz="2750" spc="-250" dirty="0">
                <a:solidFill>
                  <a:srgbClr val="FFFFFF"/>
                </a:solidFill>
                <a:latin typeface="Verdana"/>
                <a:cs typeface="Verdana"/>
              </a:rPr>
              <a:t> </a:t>
            </a:r>
            <a:r>
              <a:rPr sz="2750" spc="120" dirty="0">
                <a:solidFill>
                  <a:srgbClr val="FFFFFF"/>
                </a:solidFill>
                <a:latin typeface="Verdana"/>
                <a:cs typeface="Verdana"/>
              </a:rPr>
              <a:t>h</a:t>
            </a:r>
            <a:r>
              <a:rPr sz="2750" spc="-60" dirty="0">
                <a:solidFill>
                  <a:srgbClr val="FFFFFF"/>
                </a:solidFill>
                <a:latin typeface="Verdana"/>
                <a:cs typeface="Verdana"/>
              </a:rPr>
              <a:t>a</a:t>
            </a:r>
            <a:r>
              <a:rPr sz="2750" spc="-180" dirty="0">
                <a:solidFill>
                  <a:srgbClr val="FFFFFF"/>
                </a:solidFill>
                <a:latin typeface="Verdana"/>
                <a:cs typeface="Verdana"/>
              </a:rPr>
              <a:t>v</a:t>
            </a:r>
            <a:r>
              <a:rPr sz="2750" spc="25" dirty="0">
                <a:solidFill>
                  <a:srgbClr val="FFFFFF"/>
                </a:solidFill>
                <a:latin typeface="Verdana"/>
                <a:cs typeface="Verdana"/>
              </a:rPr>
              <a:t>e</a:t>
            </a:r>
            <a:r>
              <a:rPr sz="2750" spc="-250" dirty="0">
                <a:solidFill>
                  <a:srgbClr val="FFFFFF"/>
                </a:solidFill>
                <a:latin typeface="Verdana"/>
                <a:cs typeface="Verdana"/>
              </a:rPr>
              <a:t> </a:t>
            </a:r>
            <a:r>
              <a:rPr sz="2750" spc="-35" dirty="0">
                <a:solidFill>
                  <a:srgbClr val="FFFFFF"/>
                </a:solidFill>
                <a:latin typeface="Verdana"/>
                <a:cs typeface="Verdana"/>
              </a:rPr>
              <a:t>a</a:t>
            </a:r>
            <a:r>
              <a:rPr sz="2750" spc="95" dirty="0">
                <a:solidFill>
                  <a:srgbClr val="FFFFFF"/>
                </a:solidFill>
                <a:latin typeface="Verdana"/>
                <a:cs typeface="Verdana"/>
              </a:rPr>
              <a:t>n</a:t>
            </a:r>
            <a:r>
              <a:rPr sz="2750" spc="-135" dirty="0">
                <a:solidFill>
                  <a:srgbClr val="FFFFFF"/>
                </a:solidFill>
                <a:latin typeface="Verdana"/>
                <a:cs typeface="Verdana"/>
              </a:rPr>
              <a:t>y</a:t>
            </a:r>
            <a:r>
              <a:rPr sz="2750" spc="-250" dirty="0">
                <a:solidFill>
                  <a:srgbClr val="FFFFFF"/>
                </a:solidFill>
                <a:latin typeface="Verdana"/>
                <a:cs typeface="Verdana"/>
              </a:rPr>
              <a:t> </a:t>
            </a:r>
            <a:r>
              <a:rPr sz="2750" spc="145" dirty="0">
                <a:solidFill>
                  <a:srgbClr val="FFFFFF"/>
                </a:solidFill>
                <a:latin typeface="Verdana"/>
                <a:cs typeface="Verdana"/>
              </a:rPr>
              <a:t>q</a:t>
            </a:r>
            <a:r>
              <a:rPr sz="2750" spc="105" dirty="0">
                <a:solidFill>
                  <a:srgbClr val="FFFFFF"/>
                </a:solidFill>
                <a:latin typeface="Verdana"/>
                <a:cs typeface="Verdana"/>
              </a:rPr>
              <a:t>u</a:t>
            </a:r>
            <a:r>
              <a:rPr sz="2750" spc="20" dirty="0">
                <a:solidFill>
                  <a:srgbClr val="FFFFFF"/>
                </a:solidFill>
                <a:latin typeface="Verdana"/>
                <a:cs typeface="Verdana"/>
              </a:rPr>
              <a:t>e</a:t>
            </a:r>
            <a:r>
              <a:rPr sz="2750" spc="-95" dirty="0">
                <a:solidFill>
                  <a:srgbClr val="FFFFFF"/>
                </a:solidFill>
                <a:latin typeface="Verdana"/>
                <a:cs typeface="Verdana"/>
              </a:rPr>
              <a:t>s</a:t>
            </a:r>
            <a:r>
              <a:rPr sz="2750" spc="30" dirty="0">
                <a:solidFill>
                  <a:srgbClr val="FFFFFF"/>
                </a:solidFill>
                <a:latin typeface="Verdana"/>
                <a:cs typeface="Verdana"/>
              </a:rPr>
              <a:t>t</a:t>
            </a:r>
            <a:r>
              <a:rPr sz="2750" spc="-20" dirty="0">
                <a:solidFill>
                  <a:srgbClr val="FFFFFF"/>
                </a:solidFill>
                <a:latin typeface="Verdana"/>
                <a:cs typeface="Verdana"/>
              </a:rPr>
              <a:t>i</a:t>
            </a:r>
            <a:r>
              <a:rPr sz="2750" spc="50" dirty="0">
                <a:solidFill>
                  <a:srgbClr val="FFFFFF"/>
                </a:solidFill>
                <a:latin typeface="Verdana"/>
                <a:cs typeface="Verdana"/>
              </a:rPr>
              <a:t>o</a:t>
            </a:r>
            <a:r>
              <a:rPr sz="2750" spc="120" dirty="0">
                <a:solidFill>
                  <a:srgbClr val="FFFFFF"/>
                </a:solidFill>
                <a:latin typeface="Verdana"/>
                <a:cs typeface="Verdana"/>
              </a:rPr>
              <a:t>n</a:t>
            </a:r>
            <a:r>
              <a:rPr sz="2750" spc="-140" dirty="0">
                <a:solidFill>
                  <a:srgbClr val="FFFFFF"/>
                </a:solidFill>
                <a:latin typeface="Verdana"/>
                <a:cs typeface="Verdana"/>
              </a:rPr>
              <a:t>s</a:t>
            </a:r>
            <a:r>
              <a:rPr sz="2750" spc="45" dirty="0">
                <a:solidFill>
                  <a:srgbClr val="FFFFFF"/>
                </a:solidFill>
                <a:latin typeface="Verdana"/>
                <a:cs typeface="Verdana"/>
              </a:rPr>
              <a:t>?  </a:t>
            </a:r>
            <a:r>
              <a:rPr sz="2750" spc="15" dirty="0">
                <a:solidFill>
                  <a:srgbClr val="FFFFFF"/>
                </a:solidFill>
                <a:latin typeface="Verdana"/>
                <a:cs typeface="Verdana"/>
                <a:hlinkClick r:id="rId3"/>
              </a:rPr>
              <a:t>youremail@email.com</a:t>
            </a:r>
            <a:endParaRPr sz="2750">
              <a:latin typeface="Verdana"/>
              <a:cs typeface="Verdana"/>
            </a:endParaRPr>
          </a:p>
          <a:p>
            <a:pPr marL="12700">
              <a:lnSpc>
                <a:spcPct val="100000"/>
              </a:lnSpc>
            </a:pPr>
            <a:r>
              <a:rPr sz="2750" spc="-675" dirty="0">
                <a:solidFill>
                  <a:srgbClr val="FFFFFF"/>
                </a:solidFill>
                <a:latin typeface="Verdana"/>
                <a:cs typeface="Verdana"/>
              </a:rPr>
              <a:t>+</a:t>
            </a:r>
            <a:r>
              <a:rPr sz="2750" spc="-85" dirty="0">
                <a:solidFill>
                  <a:srgbClr val="FFFFFF"/>
                </a:solidFill>
                <a:latin typeface="Verdana"/>
                <a:cs typeface="Verdana"/>
              </a:rPr>
              <a:t>9</a:t>
            </a:r>
            <a:r>
              <a:rPr sz="2750" spc="-755" dirty="0">
                <a:solidFill>
                  <a:srgbClr val="FFFFFF"/>
                </a:solidFill>
                <a:latin typeface="Verdana"/>
                <a:cs typeface="Verdana"/>
              </a:rPr>
              <a:t>1</a:t>
            </a:r>
            <a:r>
              <a:rPr sz="2750" spc="-250" dirty="0">
                <a:solidFill>
                  <a:srgbClr val="FFFFFF"/>
                </a:solidFill>
                <a:latin typeface="Verdana"/>
                <a:cs typeface="Verdana"/>
              </a:rPr>
              <a:t> </a:t>
            </a:r>
            <a:r>
              <a:rPr sz="2750" spc="-80" dirty="0">
                <a:solidFill>
                  <a:srgbClr val="FFFFFF"/>
                </a:solidFill>
                <a:latin typeface="Verdana"/>
                <a:cs typeface="Verdana"/>
              </a:rPr>
              <a:t>6</a:t>
            </a:r>
            <a:r>
              <a:rPr sz="2750" spc="-200" dirty="0">
                <a:solidFill>
                  <a:srgbClr val="FFFFFF"/>
                </a:solidFill>
                <a:latin typeface="Verdana"/>
                <a:cs typeface="Verdana"/>
              </a:rPr>
              <a:t>2</a:t>
            </a:r>
            <a:r>
              <a:rPr sz="2750" spc="75" dirty="0">
                <a:solidFill>
                  <a:srgbClr val="FFFFFF"/>
                </a:solidFill>
                <a:latin typeface="Verdana"/>
                <a:cs typeface="Verdana"/>
              </a:rPr>
              <a:t>0</a:t>
            </a:r>
            <a:r>
              <a:rPr sz="2750" spc="-250" dirty="0">
                <a:solidFill>
                  <a:srgbClr val="FFFFFF"/>
                </a:solidFill>
                <a:latin typeface="Verdana"/>
                <a:cs typeface="Verdana"/>
              </a:rPr>
              <a:t> </a:t>
            </a:r>
            <a:r>
              <a:rPr sz="2750" spc="55" dirty="0">
                <a:solidFill>
                  <a:srgbClr val="FFFFFF"/>
                </a:solidFill>
                <a:latin typeface="Verdana"/>
                <a:cs typeface="Verdana"/>
              </a:rPr>
              <a:t>4</a:t>
            </a:r>
            <a:r>
              <a:rPr sz="2750" spc="-190" dirty="0">
                <a:solidFill>
                  <a:srgbClr val="FFFFFF"/>
                </a:solidFill>
                <a:latin typeface="Verdana"/>
                <a:cs typeface="Verdana"/>
              </a:rPr>
              <a:t>2</a:t>
            </a:r>
            <a:r>
              <a:rPr sz="2750" spc="-755" dirty="0">
                <a:solidFill>
                  <a:srgbClr val="FFFFFF"/>
                </a:solidFill>
                <a:latin typeface="Verdana"/>
                <a:cs typeface="Verdana"/>
              </a:rPr>
              <a:t>1</a:t>
            </a:r>
            <a:r>
              <a:rPr sz="2750" spc="-250" dirty="0">
                <a:solidFill>
                  <a:srgbClr val="FFFFFF"/>
                </a:solidFill>
                <a:latin typeface="Verdana"/>
                <a:cs typeface="Verdana"/>
              </a:rPr>
              <a:t> </a:t>
            </a:r>
            <a:r>
              <a:rPr sz="2750" dirty="0">
                <a:solidFill>
                  <a:srgbClr val="FFFFFF"/>
                </a:solidFill>
                <a:latin typeface="Verdana"/>
                <a:cs typeface="Verdana"/>
              </a:rPr>
              <a:t>8</a:t>
            </a:r>
            <a:r>
              <a:rPr sz="2750" spc="-200" dirty="0">
                <a:solidFill>
                  <a:srgbClr val="FFFFFF"/>
                </a:solidFill>
                <a:latin typeface="Verdana"/>
                <a:cs typeface="Verdana"/>
              </a:rPr>
              <a:t>3</a:t>
            </a:r>
            <a:r>
              <a:rPr sz="2750" spc="5" dirty="0">
                <a:solidFill>
                  <a:srgbClr val="FFFFFF"/>
                </a:solidFill>
                <a:latin typeface="Verdana"/>
                <a:cs typeface="Verdana"/>
              </a:rPr>
              <a:t>8</a:t>
            </a:r>
            <a:endParaRPr sz="2750">
              <a:latin typeface="Verdana"/>
              <a:cs typeface="Verdana"/>
            </a:endParaRPr>
          </a:p>
          <a:p>
            <a:pPr marL="12700" marR="924560">
              <a:lnSpc>
                <a:spcPct val="102299"/>
              </a:lnSpc>
            </a:pPr>
            <a:r>
              <a:rPr sz="2750" spc="155" dirty="0">
                <a:solidFill>
                  <a:srgbClr val="FFFFFF"/>
                </a:solidFill>
                <a:latin typeface="Verdana"/>
                <a:cs typeface="Verdana"/>
                <a:hlinkClick r:id="rId4"/>
              </a:rPr>
              <a:t>ww</a:t>
            </a:r>
            <a:r>
              <a:rPr sz="2750" spc="75" dirty="0">
                <a:solidFill>
                  <a:srgbClr val="FFFFFF"/>
                </a:solidFill>
                <a:latin typeface="Verdana"/>
                <a:cs typeface="Verdana"/>
                <a:hlinkClick r:id="rId4"/>
              </a:rPr>
              <a:t>w</a:t>
            </a:r>
            <a:r>
              <a:rPr sz="2750" spc="-515" dirty="0">
                <a:solidFill>
                  <a:srgbClr val="FFFFFF"/>
                </a:solidFill>
                <a:latin typeface="Verdana"/>
                <a:cs typeface="Verdana"/>
                <a:hlinkClick r:id="rId4"/>
              </a:rPr>
              <a:t>.</a:t>
            </a:r>
            <a:r>
              <a:rPr sz="2750" spc="-180" dirty="0">
                <a:solidFill>
                  <a:srgbClr val="FFFFFF"/>
                </a:solidFill>
                <a:latin typeface="Verdana"/>
                <a:cs typeface="Verdana"/>
                <a:hlinkClick r:id="rId4"/>
              </a:rPr>
              <a:t>y</a:t>
            </a:r>
            <a:r>
              <a:rPr sz="2750" spc="50" dirty="0">
                <a:solidFill>
                  <a:srgbClr val="FFFFFF"/>
                </a:solidFill>
                <a:latin typeface="Verdana"/>
                <a:cs typeface="Verdana"/>
                <a:hlinkClick r:id="rId4"/>
              </a:rPr>
              <a:t>o</a:t>
            </a:r>
            <a:r>
              <a:rPr sz="2750" spc="105" dirty="0">
                <a:solidFill>
                  <a:srgbClr val="FFFFFF"/>
                </a:solidFill>
                <a:latin typeface="Verdana"/>
                <a:cs typeface="Verdana"/>
                <a:hlinkClick r:id="rId4"/>
              </a:rPr>
              <a:t>u</a:t>
            </a:r>
            <a:r>
              <a:rPr sz="2750" spc="-30" dirty="0">
                <a:solidFill>
                  <a:srgbClr val="FFFFFF"/>
                </a:solidFill>
                <a:latin typeface="Verdana"/>
                <a:cs typeface="Verdana"/>
                <a:hlinkClick r:id="rId4"/>
              </a:rPr>
              <a:t>r</a:t>
            </a:r>
            <a:r>
              <a:rPr sz="2750" spc="125" dirty="0">
                <a:solidFill>
                  <a:srgbClr val="FFFFFF"/>
                </a:solidFill>
                <a:latin typeface="Verdana"/>
                <a:cs typeface="Verdana"/>
                <a:hlinkClick r:id="rId4"/>
              </a:rPr>
              <a:t>w</a:t>
            </a:r>
            <a:r>
              <a:rPr sz="2750" spc="20" dirty="0">
                <a:solidFill>
                  <a:srgbClr val="FFFFFF"/>
                </a:solidFill>
                <a:latin typeface="Verdana"/>
                <a:cs typeface="Verdana"/>
                <a:hlinkClick r:id="rId4"/>
              </a:rPr>
              <a:t>e</a:t>
            </a:r>
            <a:r>
              <a:rPr sz="2750" spc="145" dirty="0">
                <a:solidFill>
                  <a:srgbClr val="FFFFFF"/>
                </a:solidFill>
                <a:latin typeface="Verdana"/>
                <a:cs typeface="Verdana"/>
                <a:hlinkClick r:id="rId4"/>
              </a:rPr>
              <a:t>b</a:t>
            </a:r>
            <a:r>
              <a:rPr sz="2750" spc="-95" dirty="0">
                <a:solidFill>
                  <a:srgbClr val="FFFFFF"/>
                </a:solidFill>
                <a:latin typeface="Verdana"/>
                <a:cs typeface="Verdana"/>
                <a:hlinkClick r:id="rId4"/>
              </a:rPr>
              <a:t>s</a:t>
            </a:r>
            <a:r>
              <a:rPr sz="2750" spc="-20" dirty="0">
                <a:solidFill>
                  <a:srgbClr val="FFFFFF"/>
                </a:solidFill>
                <a:latin typeface="Verdana"/>
                <a:cs typeface="Verdana"/>
                <a:hlinkClick r:id="rId4"/>
              </a:rPr>
              <a:t>it</a:t>
            </a:r>
            <a:r>
              <a:rPr sz="2750" spc="20" dirty="0">
                <a:solidFill>
                  <a:srgbClr val="FFFFFF"/>
                </a:solidFill>
                <a:latin typeface="Verdana"/>
                <a:cs typeface="Verdana"/>
                <a:hlinkClick r:id="rId4"/>
              </a:rPr>
              <a:t>e</a:t>
            </a:r>
            <a:r>
              <a:rPr sz="2750" spc="-465" dirty="0">
                <a:solidFill>
                  <a:srgbClr val="FFFFFF"/>
                </a:solidFill>
                <a:latin typeface="Verdana"/>
                <a:cs typeface="Verdana"/>
                <a:hlinkClick r:id="rId4"/>
              </a:rPr>
              <a:t>.</a:t>
            </a:r>
            <a:r>
              <a:rPr sz="2750" spc="85" dirty="0">
                <a:solidFill>
                  <a:srgbClr val="FFFFFF"/>
                </a:solidFill>
                <a:latin typeface="Verdana"/>
                <a:cs typeface="Verdana"/>
                <a:hlinkClick r:id="rId4"/>
              </a:rPr>
              <a:t>c</a:t>
            </a:r>
            <a:r>
              <a:rPr sz="2750" spc="50" dirty="0">
                <a:solidFill>
                  <a:srgbClr val="FFFFFF"/>
                </a:solidFill>
                <a:latin typeface="Verdana"/>
                <a:cs typeface="Verdana"/>
                <a:hlinkClick r:id="rId4"/>
              </a:rPr>
              <a:t>o</a:t>
            </a:r>
            <a:r>
              <a:rPr sz="2750" spc="165" dirty="0">
                <a:solidFill>
                  <a:srgbClr val="FFFFFF"/>
                </a:solidFill>
                <a:latin typeface="Verdana"/>
                <a:cs typeface="Verdana"/>
                <a:hlinkClick r:id="rId4"/>
              </a:rPr>
              <a:t>m </a:t>
            </a:r>
            <a:r>
              <a:rPr sz="2750" spc="85" dirty="0">
                <a:solidFill>
                  <a:srgbClr val="FFFFFF"/>
                </a:solidFill>
                <a:latin typeface="Verdana"/>
                <a:cs typeface="Verdana"/>
              </a:rPr>
              <a:t> </a:t>
            </a:r>
            <a:r>
              <a:rPr sz="2750" spc="20" dirty="0">
                <a:solidFill>
                  <a:srgbClr val="FFFFFF"/>
                </a:solidFill>
                <a:latin typeface="Verdana"/>
                <a:cs typeface="Verdana"/>
              </a:rPr>
              <a:t>@yourusername</a:t>
            </a:r>
            <a:endParaRPr sz="275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0" y="10286997"/>
                  </a:moveTo>
                  <a:lnTo>
                    <a:pt x="9143999" y="10286997"/>
                  </a:lnTo>
                  <a:lnTo>
                    <a:pt x="9143999" y="0"/>
                  </a:lnTo>
                  <a:lnTo>
                    <a:pt x="0" y="0"/>
                  </a:lnTo>
                  <a:lnTo>
                    <a:pt x="0" y="10286997"/>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xfrm>
            <a:off x="10553195" y="1494193"/>
            <a:ext cx="4526280" cy="939800"/>
          </a:xfrm>
          <a:prstGeom prst="rect">
            <a:avLst/>
          </a:prstGeom>
        </p:spPr>
        <p:txBody>
          <a:bodyPr vert="horz" wrap="square" lIns="0" tIns="12700" rIns="0" bIns="0" rtlCol="0">
            <a:spAutoFit/>
          </a:bodyPr>
          <a:lstStyle/>
          <a:p>
            <a:pPr marL="12700">
              <a:lnSpc>
                <a:spcPct val="100000"/>
              </a:lnSpc>
              <a:spcBef>
                <a:spcPts val="100"/>
              </a:spcBef>
            </a:pPr>
            <a:r>
              <a:rPr sz="6000" spc="40" dirty="0">
                <a:solidFill>
                  <a:srgbClr val="000000"/>
                </a:solidFill>
              </a:rPr>
              <a:t>Int</a:t>
            </a:r>
            <a:r>
              <a:rPr sz="6000" spc="-40" dirty="0">
                <a:solidFill>
                  <a:srgbClr val="000000"/>
                </a:solidFill>
              </a:rPr>
              <a:t>r</a:t>
            </a:r>
            <a:r>
              <a:rPr sz="6000" spc="15" dirty="0">
                <a:solidFill>
                  <a:srgbClr val="000000"/>
                </a:solidFill>
              </a:rPr>
              <a:t>oduction</a:t>
            </a:r>
            <a:endParaRPr sz="6000"/>
          </a:p>
        </p:txBody>
      </p:sp>
      <p:sp>
        <p:nvSpPr>
          <p:cNvPr id="7" name="object 7"/>
          <p:cNvSpPr txBox="1"/>
          <p:nvPr/>
        </p:nvSpPr>
        <p:spPr>
          <a:xfrm>
            <a:off x="10553166" y="2788552"/>
            <a:ext cx="5654675" cy="2688590"/>
          </a:xfrm>
          <a:prstGeom prst="rect">
            <a:avLst/>
          </a:prstGeom>
        </p:spPr>
        <p:txBody>
          <a:bodyPr vert="horz" wrap="square" lIns="0" tIns="13335" rIns="0" bIns="0" rtlCol="0">
            <a:spAutoFit/>
          </a:bodyPr>
          <a:lstStyle/>
          <a:p>
            <a:pPr marL="12700" marR="5080">
              <a:lnSpc>
                <a:spcPct val="100699"/>
              </a:lnSpc>
              <a:spcBef>
                <a:spcPts val="105"/>
              </a:spcBef>
            </a:pPr>
            <a:r>
              <a:rPr sz="2450" spc="15" dirty="0">
                <a:latin typeface="Verdana"/>
                <a:cs typeface="Verdana"/>
              </a:rPr>
              <a:t>T</a:t>
            </a:r>
            <a:r>
              <a:rPr sz="2450" spc="20" dirty="0">
                <a:latin typeface="Verdana"/>
                <a:cs typeface="Verdana"/>
              </a:rPr>
              <a:t>h</a:t>
            </a:r>
            <a:r>
              <a:rPr sz="2450" spc="35" dirty="0">
                <a:latin typeface="Verdana"/>
                <a:cs typeface="Verdana"/>
              </a:rPr>
              <a:t>e</a:t>
            </a:r>
            <a:r>
              <a:rPr sz="2450" spc="-215" dirty="0">
                <a:latin typeface="Verdana"/>
                <a:cs typeface="Verdana"/>
              </a:rPr>
              <a:t> </a:t>
            </a:r>
            <a:r>
              <a:rPr sz="2450" spc="-25" dirty="0">
                <a:latin typeface="Verdana"/>
                <a:cs typeface="Verdana"/>
              </a:rPr>
              <a:t>ai</a:t>
            </a:r>
            <a:r>
              <a:rPr sz="2450" spc="-45" dirty="0">
                <a:latin typeface="Verdana"/>
                <a:cs typeface="Verdana"/>
              </a:rPr>
              <a:t>r</a:t>
            </a:r>
            <a:r>
              <a:rPr sz="2450" spc="35" dirty="0">
                <a:latin typeface="Verdana"/>
                <a:cs typeface="Verdana"/>
              </a:rPr>
              <a:t>line</a:t>
            </a:r>
            <a:r>
              <a:rPr sz="2450" spc="-215" dirty="0">
                <a:latin typeface="Verdana"/>
                <a:cs typeface="Verdana"/>
              </a:rPr>
              <a:t> </a:t>
            </a:r>
            <a:r>
              <a:rPr sz="2450" spc="55" dirty="0">
                <a:latin typeface="Verdana"/>
                <a:cs typeface="Verdana"/>
              </a:rPr>
              <a:t>in</a:t>
            </a:r>
            <a:r>
              <a:rPr sz="2450" spc="35" dirty="0">
                <a:latin typeface="Verdana"/>
                <a:cs typeface="Verdana"/>
              </a:rPr>
              <a:t>dust</a:t>
            </a:r>
            <a:r>
              <a:rPr sz="2450" spc="65" dirty="0">
                <a:latin typeface="Verdana"/>
                <a:cs typeface="Verdana"/>
              </a:rPr>
              <a:t>r</a:t>
            </a:r>
            <a:r>
              <a:rPr sz="2450" spc="-110" dirty="0">
                <a:latin typeface="Verdana"/>
                <a:cs typeface="Verdana"/>
              </a:rPr>
              <a:t>y</a:t>
            </a:r>
            <a:r>
              <a:rPr sz="2450" spc="-215" dirty="0">
                <a:latin typeface="Verdana"/>
                <a:cs typeface="Verdana"/>
              </a:rPr>
              <a:t> </a:t>
            </a:r>
            <a:r>
              <a:rPr sz="2450" spc="-40" dirty="0">
                <a:latin typeface="Verdana"/>
                <a:cs typeface="Verdana"/>
              </a:rPr>
              <a:t>is</a:t>
            </a:r>
            <a:r>
              <a:rPr sz="2450" spc="-215" dirty="0">
                <a:latin typeface="Verdana"/>
                <a:cs typeface="Verdana"/>
              </a:rPr>
              <a:t> </a:t>
            </a:r>
            <a:r>
              <a:rPr sz="2450" spc="55" dirty="0">
                <a:latin typeface="Verdana"/>
                <a:cs typeface="Verdana"/>
              </a:rPr>
              <a:t>in</a:t>
            </a:r>
            <a:r>
              <a:rPr sz="2450" spc="35" dirty="0">
                <a:latin typeface="Verdana"/>
                <a:cs typeface="Verdana"/>
              </a:rPr>
              <a:t>c</a:t>
            </a:r>
            <a:r>
              <a:rPr sz="2450" spc="-10" dirty="0">
                <a:latin typeface="Verdana"/>
                <a:cs typeface="Verdana"/>
              </a:rPr>
              <a:t>r</a:t>
            </a:r>
            <a:r>
              <a:rPr sz="2450" spc="-5" dirty="0">
                <a:latin typeface="Verdana"/>
                <a:cs typeface="Verdana"/>
              </a:rPr>
              <a:t>e</a:t>
            </a:r>
            <a:r>
              <a:rPr sz="2450" spc="10" dirty="0">
                <a:latin typeface="Verdana"/>
                <a:cs typeface="Verdana"/>
              </a:rPr>
              <a:t>asin</a:t>
            </a:r>
            <a:r>
              <a:rPr sz="2450" spc="15" dirty="0">
                <a:latin typeface="Verdana"/>
                <a:cs typeface="Verdana"/>
              </a:rPr>
              <a:t>gly  </a:t>
            </a:r>
            <a:r>
              <a:rPr sz="2450" spc="-90" dirty="0">
                <a:latin typeface="Verdana"/>
                <a:cs typeface="Verdana"/>
              </a:rPr>
              <a:t>r</a:t>
            </a:r>
            <a:r>
              <a:rPr sz="2450" spc="5" dirty="0">
                <a:latin typeface="Verdana"/>
                <a:cs typeface="Verdana"/>
              </a:rPr>
              <a:t>elyin</a:t>
            </a:r>
            <a:r>
              <a:rPr sz="2450" spc="170" dirty="0">
                <a:latin typeface="Verdana"/>
                <a:cs typeface="Verdana"/>
              </a:rPr>
              <a:t>g</a:t>
            </a:r>
            <a:r>
              <a:rPr sz="2450" spc="-215" dirty="0">
                <a:latin typeface="Verdana"/>
                <a:cs typeface="Verdana"/>
              </a:rPr>
              <a:t> </a:t>
            </a:r>
            <a:r>
              <a:rPr sz="2450" spc="95" dirty="0">
                <a:latin typeface="Verdana"/>
                <a:cs typeface="Verdana"/>
              </a:rPr>
              <a:t>on</a:t>
            </a:r>
            <a:r>
              <a:rPr sz="2450" spc="-215" dirty="0">
                <a:latin typeface="Verdana"/>
                <a:cs typeface="Verdana"/>
              </a:rPr>
              <a:t> </a:t>
            </a:r>
            <a:r>
              <a:rPr sz="2550" i="1" spc="-35" dirty="0">
                <a:latin typeface="Verdana"/>
                <a:cs typeface="Verdana"/>
              </a:rPr>
              <a:t>dist</a:t>
            </a:r>
            <a:r>
              <a:rPr sz="2550" i="1" spc="-55" dirty="0">
                <a:latin typeface="Verdana"/>
                <a:cs typeface="Verdana"/>
              </a:rPr>
              <a:t>r</a:t>
            </a:r>
            <a:r>
              <a:rPr sz="2550" i="1" spc="25" dirty="0">
                <a:latin typeface="Verdana"/>
                <a:cs typeface="Verdana"/>
              </a:rPr>
              <a:t>ibu</a:t>
            </a:r>
            <a:r>
              <a:rPr sz="2550" i="1" spc="-30" dirty="0">
                <a:latin typeface="Verdana"/>
                <a:cs typeface="Verdana"/>
              </a:rPr>
              <a:t>t</a:t>
            </a:r>
            <a:r>
              <a:rPr sz="2550" i="1" spc="30" dirty="0">
                <a:latin typeface="Verdana"/>
                <a:cs typeface="Verdana"/>
              </a:rPr>
              <a:t>ed</a:t>
            </a:r>
            <a:r>
              <a:rPr sz="2550" i="1" spc="-250" dirty="0">
                <a:latin typeface="Verdana"/>
                <a:cs typeface="Verdana"/>
              </a:rPr>
              <a:t> </a:t>
            </a:r>
            <a:r>
              <a:rPr sz="2550" i="1" spc="-145" dirty="0">
                <a:latin typeface="Verdana"/>
                <a:cs typeface="Verdana"/>
              </a:rPr>
              <a:t>s</a:t>
            </a:r>
            <a:r>
              <a:rPr sz="2550" i="1" spc="-185" dirty="0">
                <a:latin typeface="Verdana"/>
                <a:cs typeface="Verdana"/>
              </a:rPr>
              <a:t>y</a:t>
            </a:r>
            <a:r>
              <a:rPr sz="2550" i="1" spc="-70" dirty="0">
                <a:latin typeface="Verdana"/>
                <a:cs typeface="Verdana"/>
              </a:rPr>
              <a:t>s</a:t>
            </a:r>
            <a:r>
              <a:rPr sz="2550" i="1" spc="-105" dirty="0">
                <a:latin typeface="Verdana"/>
                <a:cs typeface="Verdana"/>
              </a:rPr>
              <a:t>t</a:t>
            </a:r>
            <a:r>
              <a:rPr sz="2550" i="1" spc="40" dirty="0">
                <a:latin typeface="Verdana"/>
                <a:cs typeface="Verdana"/>
              </a:rPr>
              <a:t>em  </a:t>
            </a:r>
            <a:r>
              <a:rPr sz="2550" i="1" spc="-75" dirty="0">
                <a:latin typeface="Verdana"/>
                <a:cs typeface="Verdana"/>
              </a:rPr>
              <a:t>st</a:t>
            </a:r>
            <a:r>
              <a:rPr sz="2550" i="1" spc="-95" dirty="0">
                <a:latin typeface="Verdana"/>
                <a:cs typeface="Verdana"/>
              </a:rPr>
              <a:t>r</a:t>
            </a:r>
            <a:r>
              <a:rPr sz="2550" i="1" spc="-45" dirty="0">
                <a:latin typeface="Verdana"/>
                <a:cs typeface="Verdana"/>
              </a:rPr>
              <a:t>a</a:t>
            </a:r>
            <a:r>
              <a:rPr sz="2550" i="1" spc="-80" dirty="0">
                <a:latin typeface="Verdana"/>
                <a:cs typeface="Verdana"/>
              </a:rPr>
              <a:t>t</a:t>
            </a:r>
            <a:r>
              <a:rPr sz="2550" i="1" spc="-20" dirty="0">
                <a:latin typeface="Verdana"/>
                <a:cs typeface="Verdana"/>
              </a:rPr>
              <a:t>egies</a:t>
            </a:r>
            <a:r>
              <a:rPr sz="2550" i="1" spc="-250" dirty="0">
                <a:latin typeface="Verdana"/>
                <a:cs typeface="Verdana"/>
              </a:rPr>
              <a:t> </a:t>
            </a:r>
            <a:r>
              <a:rPr sz="2450" spc="-15" dirty="0">
                <a:latin typeface="Verdana"/>
                <a:cs typeface="Verdana"/>
              </a:rPr>
              <a:t>t</a:t>
            </a:r>
            <a:r>
              <a:rPr sz="2450" spc="60" dirty="0">
                <a:latin typeface="Verdana"/>
                <a:cs typeface="Verdana"/>
              </a:rPr>
              <a:t>o</a:t>
            </a:r>
            <a:r>
              <a:rPr sz="2450" spc="-215" dirty="0">
                <a:latin typeface="Verdana"/>
                <a:cs typeface="Verdana"/>
              </a:rPr>
              <a:t> </a:t>
            </a:r>
            <a:r>
              <a:rPr sz="2450" spc="90" dirty="0">
                <a:latin typeface="Verdana"/>
                <a:cs typeface="Verdana"/>
              </a:rPr>
              <a:t>imp</a:t>
            </a:r>
            <a:r>
              <a:rPr sz="2450" spc="25" dirty="0">
                <a:latin typeface="Verdana"/>
                <a:cs typeface="Verdana"/>
              </a:rPr>
              <a:t>r</a:t>
            </a:r>
            <a:r>
              <a:rPr sz="2450" spc="20" dirty="0">
                <a:latin typeface="Verdana"/>
                <a:cs typeface="Verdana"/>
              </a:rPr>
              <a:t>o</a:t>
            </a:r>
            <a:r>
              <a:rPr sz="2450" spc="-150" dirty="0">
                <a:latin typeface="Verdana"/>
                <a:cs typeface="Verdana"/>
              </a:rPr>
              <a:t>v</a:t>
            </a:r>
            <a:r>
              <a:rPr sz="2450" spc="35" dirty="0">
                <a:latin typeface="Verdana"/>
                <a:cs typeface="Verdana"/>
              </a:rPr>
              <a:t>e</a:t>
            </a:r>
            <a:r>
              <a:rPr sz="2450" spc="-215" dirty="0">
                <a:latin typeface="Verdana"/>
                <a:cs typeface="Verdana"/>
              </a:rPr>
              <a:t> </a:t>
            </a:r>
            <a:r>
              <a:rPr sz="2450" spc="65" dirty="0">
                <a:latin typeface="Verdana"/>
                <a:cs typeface="Verdana"/>
              </a:rPr>
              <a:t>efﬁcien</a:t>
            </a:r>
            <a:r>
              <a:rPr sz="2450" spc="95" dirty="0">
                <a:latin typeface="Verdana"/>
                <a:cs typeface="Verdana"/>
              </a:rPr>
              <a:t>c</a:t>
            </a:r>
            <a:r>
              <a:rPr sz="2450" spc="-110" dirty="0">
                <a:latin typeface="Verdana"/>
                <a:cs typeface="Verdana"/>
              </a:rPr>
              <a:t>y</a:t>
            </a:r>
            <a:r>
              <a:rPr sz="2450" spc="-215" dirty="0">
                <a:latin typeface="Verdana"/>
                <a:cs typeface="Verdana"/>
              </a:rPr>
              <a:t> </a:t>
            </a:r>
            <a:r>
              <a:rPr sz="2450" spc="55" dirty="0">
                <a:latin typeface="Verdana"/>
                <a:cs typeface="Verdana"/>
              </a:rPr>
              <a:t>an</a:t>
            </a:r>
            <a:r>
              <a:rPr sz="2450" spc="105" dirty="0">
                <a:latin typeface="Verdana"/>
                <a:cs typeface="Verdana"/>
              </a:rPr>
              <a:t>d  </a:t>
            </a:r>
            <a:r>
              <a:rPr sz="2450" spc="55" dirty="0">
                <a:latin typeface="Verdana"/>
                <a:cs typeface="Verdana"/>
              </a:rPr>
              <a:t>cus</a:t>
            </a:r>
            <a:r>
              <a:rPr sz="2450" spc="-15" dirty="0">
                <a:latin typeface="Verdana"/>
                <a:cs typeface="Verdana"/>
              </a:rPr>
              <a:t>t</a:t>
            </a:r>
            <a:r>
              <a:rPr sz="2450" spc="150" dirty="0">
                <a:latin typeface="Verdana"/>
                <a:cs typeface="Verdana"/>
              </a:rPr>
              <a:t>om</a:t>
            </a:r>
            <a:r>
              <a:rPr sz="2450" spc="-10" dirty="0">
                <a:latin typeface="Verdana"/>
                <a:cs typeface="Verdana"/>
              </a:rPr>
              <a:t>er</a:t>
            </a:r>
            <a:r>
              <a:rPr sz="2450" spc="-215" dirty="0">
                <a:latin typeface="Verdana"/>
                <a:cs typeface="Verdana"/>
              </a:rPr>
              <a:t> </a:t>
            </a:r>
            <a:r>
              <a:rPr sz="2450" spc="-5" dirty="0">
                <a:latin typeface="Verdana"/>
                <a:cs typeface="Verdana"/>
              </a:rPr>
              <a:t>e</a:t>
            </a:r>
            <a:r>
              <a:rPr sz="2450" dirty="0">
                <a:latin typeface="Verdana"/>
                <a:cs typeface="Verdana"/>
              </a:rPr>
              <a:t>xpe</a:t>
            </a:r>
            <a:r>
              <a:rPr sz="2450" spc="-20" dirty="0">
                <a:latin typeface="Verdana"/>
                <a:cs typeface="Verdana"/>
              </a:rPr>
              <a:t>r</a:t>
            </a:r>
            <a:r>
              <a:rPr sz="2450" spc="50" dirty="0">
                <a:latin typeface="Verdana"/>
                <a:cs typeface="Verdana"/>
              </a:rPr>
              <a:t>ien</a:t>
            </a:r>
            <a:r>
              <a:rPr sz="2450" spc="90" dirty="0">
                <a:latin typeface="Verdana"/>
                <a:cs typeface="Verdana"/>
              </a:rPr>
              <a:t>c</a:t>
            </a:r>
            <a:r>
              <a:rPr sz="2450" spc="-170" dirty="0">
                <a:latin typeface="Verdana"/>
                <a:cs typeface="Verdana"/>
              </a:rPr>
              <a:t>e.</a:t>
            </a:r>
            <a:r>
              <a:rPr sz="2450" spc="-215" dirty="0">
                <a:latin typeface="Verdana"/>
                <a:cs typeface="Verdana"/>
              </a:rPr>
              <a:t> </a:t>
            </a:r>
            <a:r>
              <a:rPr sz="2450" spc="-10" dirty="0">
                <a:latin typeface="Verdana"/>
                <a:cs typeface="Verdana"/>
              </a:rPr>
              <a:t>This  </a:t>
            </a:r>
            <a:r>
              <a:rPr sz="2450" spc="55" dirty="0">
                <a:latin typeface="Verdana"/>
                <a:cs typeface="Verdana"/>
              </a:rPr>
              <a:t>p</a:t>
            </a:r>
            <a:r>
              <a:rPr sz="2450" spc="5" dirty="0">
                <a:latin typeface="Verdana"/>
                <a:cs typeface="Verdana"/>
              </a:rPr>
              <a:t>r</a:t>
            </a:r>
            <a:r>
              <a:rPr sz="2450" spc="35" dirty="0">
                <a:latin typeface="Verdana"/>
                <a:cs typeface="Verdana"/>
              </a:rPr>
              <a:t>esentation</a:t>
            </a:r>
            <a:r>
              <a:rPr sz="2450" spc="-215" dirty="0">
                <a:latin typeface="Verdana"/>
                <a:cs typeface="Verdana"/>
              </a:rPr>
              <a:t> </a:t>
            </a:r>
            <a:r>
              <a:rPr sz="2450" spc="35" dirty="0">
                <a:latin typeface="Verdana"/>
                <a:cs typeface="Verdana"/>
              </a:rPr>
              <a:t>will</a:t>
            </a:r>
            <a:r>
              <a:rPr sz="2450" spc="-215" dirty="0">
                <a:latin typeface="Verdana"/>
                <a:cs typeface="Verdana"/>
              </a:rPr>
              <a:t> </a:t>
            </a:r>
            <a:r>
              <a:rPr sz="2450" spc="-5" dirty="0">
                <a:latin typeface="Verdana"/>
                <a:cs typeface="Verdana"/>
              </a:rPr>
              <a:t>e</a:t>
            </a:r>
            <a:r>
              <a:rPr sz="2450" spc="5" dirty="0">
                <a:latin typeface="Verdana"/>
                <a:cs typeface="Verdana"/>
              </a:rPr>
              <a:t>xplo</a:t>
            </a:r>
            <a:r>
              <a:rPr sz="2450" spc="-35" dirty="0">
                <a:latin typeface="Verdana"/>
                <a:cs typeface="Verdana"/>
              </a:rPr>
              <a:t>r</a:t>
            </a:r>
            <a:r>
              <a:rPr sz="2450" spc="35" dirty="0">
                <a:latin typeface="Verdana"/>
                <a:cs typeface="Verdana"/>
              </a:rPr>
              <a:t>e</a:t>
            </a:r>
            <a:r>
              <a:rPr sz="2450" spc="-215" dirty="0">
                <a:latin typeface="Verdana"/>
                <a:cs typeface="Verdana"/>
              </a:rPr>
              <a:t> </a:t>
            </a:r>
            <a:r>
              <a:rPr sz="2450" spc="-20" dirty="0">
                <a:latin typeface="Verdana"/>
                <a:cs typeface="Verdana"/>
              </a:rPr>
              <a:t>k</a:t>
            </a:r>
            <a:r>
              <a:rPr sz="2450" spc="10" dirty="0">
                <a:latin typeface="Verdana"/>
                <a:cs typeface="Verdana"/>
              </a:rPr>
              <a:t>e</a:t>
            </a:r>
            <a:r>
              <a:rPr sz="2450" spc="-80" dirty="0">
                <a:latin typeface="Verdana"/>
                <a:cs typeface="Verdana"/>
              </a:rPr>
              <a:t>y  </a:t>
            </a:r>
            <a:r>
              <a:rPr sz="2450" dirty="0">
                <a:latin typeface="Verdana"/>
                <a:cs typeface="Verdana"/>
              </a:rPr>
              <a:t>strategies </a:t>
            </a:r>
            <a:r>
              <a:rPr sz="2450" spc="85" dirty="0">
                <a:latin typeface="Verdana"/>
                <a:cs typeface="Verdana"/>
              </a:rPr>
              <a:t>and </a:t>
            </a:r>
            <a:r>
              <a:rPr sz="2450" spc="25" dirty="0">
                <a:latin typeface="Verdana"/>
                <a:cs typeface="Verdana"/>
              </a:rPr>
              <a:t>their </a:t>
            </a:r>
            <a:r>
              <a:rPr sz="2450" spc="85" dirty="0">
                <a:latin typeface="Verdana"/>
                <a:cs typeface="Verdana"/>
              </a:rPr>
              <a:t>impact </a:t>
            </a:r>
            <a:r>
              <a:rPr sz="2450" spc="95" dirty="0">
                <a:latin typeface="Verdana"/>
                <a:cs typeface="Verdana"/>
              </a:rPr>
              <a:t>on </a:t>
            </a:r>
            <a:r>
              <a:rPr sz="2450" spc="65" dirty="0">
                <a:latin typeface="Verdana"/>
                <a:cs typeface="Verdana"/>
              </a:rPr>
              <a:t>the </a:t>
            </a:r>
            <a:r>
              <a:rPr sz="2450" spc="-850" dirty="0">
                <a:latin typeface="Verdana"/>
                <a:cs typeface="Verdana"/>
              </a:rPr>
              <a:t> </a:t>
            </a:r>
            <a:r>
              <a:rPr sz="2450" spc="-25" dirty="0">
                <a:latin typeface="Verdana"/>
                <a:cs typeface="Verdana"/>
              </a:rPr>
              <a:t>industry.</a:t>
            </a:r>
            <a:endParaRPr sz="2450" dirty="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1752600"/>
          </a:xfrm>
          <a:prstGeom prst="rect">
            <a:avLst/>
          </a:prstGeom>
          <a:solidFill>
            <a:srgbClr val="000000"/>
          </a:solidFill>
        </p:spPr>
        <p:txBody>
          <a:bodyPr vert="horz" wrap="square" lIns="0" tIns="244475" rIns="0" bIns="0" rtlCol="0">
            <a:spAutoFit/>
          </a:bodyPr>
          <a:lstStyle/>
          <a:p>
            <a:pPr marL="234950">
              <a:lnSpc>
                <a:spcPct val="100000"/>
              </a:lnSpc>
              <a:spcBef>
                <a:spcPts val="1925"/>
              </a:spcBef>
            </a:pPr>
            <a:r>
              <a:rPr sz="4250" spc="50" dirty="0"/>
              <a:t>Challenges</a:t>
            </a:r>
            <a:r>
              <a:rPr sz="4250" spc="45" dirty="0"/>
              <a:t> </a:t>
            </a:r>
            <a:r>
              <a:rPr sz="4250" spc="35" dirty="0"/>
              <a:t>in</a:t>
            </a:r>
            <a:r>
              <a:rPr sz="4250" spc="-114" dirty="0"/>
              <a:t> </a:t>
            </a:r>
            <a:r>
              <a:rPr sz="4250" dirty="0"/>
              <a:t>Airline</a:t>
            </a:r>
            <a:r>
              <a:rPr sz="4250" spc="50" dirty="0"/>
              <a:t> </a:t>
            </a:r>
            <a:r>
              <a:rPr sz="4250" spc="30" dirty="0"/>
              <a:t>Operations</a:t>
            </a:r>
            <a:endParaRPr sz="4250"/>
          </a:p>
        </p:txBody>
      </p:sp>
      <p:sp>
        <p:nvSpPr>
          <p:cNvPr id="6" name="object 6"/>
          <p:cNvSpPr txBox="1"/>
          <p:nvPr/>
        </p:nvSpPr>
        <p:spPr>
          <a:xfrm>
            <a:off x="9349041" y="3316961"/>
            <a:ext cx="7667625" cy="2225675"/>
          </a:xfrm>
          <a:prstGeom prst="rect">
            <a:avLst/>
          </a:prstGeom>
        </p:spPr>
        <p:txBody>
          <a:bodyPr vert="horz" wrap="square" lIns="0" tIns="12065" rIns="0" bIns="0" rtlCol="0">
            <a:spAutoFit/>
          </a:bodyPr>
          <a:lstStyle/>
          <a:p>
            <a:pPr marL="290830" marR="283210" algn="ctr">
              <a:lnSpc>
                <a:spcPct val="117300"/>
              </a:lnSpc>
              <a:spcBef>
                <a:spcPts val="95"/>
              </a:spcBef>
            </a:pPr>
            <a:r>
              <a:rPr sz="2450" spc="100" dirty="0">
                <a:latin typeface="Verdana"/>
                <a:cs typeface="Verdana"/>
              </a:rPr>
              <a:t>Mana</a:t>
            </a:r>
            <a:r>
              <a:rPr sz="2450" spc="95" dirty="0">
                <a:latin typeface="Verdana"/>
                <a:cs typeface="Verdana"/>
              </a:rPr>
              <a:t>gin</a:t>
            </a:r>
            <a:r>
              <a:rPr sz="2450" spc="170" dirty="0">
                <a:latin typeface="Verdana"/>
                <a:cs typeface="Verdana"/>
              </a:rPr>
              <a:t>g</a:t>
            </a:r>
            <a:r>
              <a:rPr sz="2450" spc="-215" dirty="0">
                <a:latin typeface="Verdana"/>
                <a:cs typeface="Verdana"/>
              </a:rPr>
              <a:t> </a:t>
            </a:r>
            <a:r>
              <a:rPr sz="2450" spc="-15" dirty="0">
                <a:latin typeface="Verdana"/>
                <a:cs typeface="Verdana"/>
              </a:rPr>
              <a:t>a</a:t>
            </a:r>
            <a:r>
              <a:rPr sz="2450" spc="-215" dirty="0">
                <a:latin typeface="Verdana"/>
                <a:cs typeface="Verdana"/>
              </a:rPr>
              <a:t> </a:t>
            </a:r>
            <a:r>
              <a:rPr sz="2450" spc="-25" dirty="0">
                <a:latin typeface="Verdana"/>
                <a:cs typeface="Verdana"/>
              </a:rPr>
              <a:t>la</a:t>
            </a:r>
            <a:r>
              <a:rPr sz="2450" spc="-60" dirty="0">
                <a:latin typeface="Verdana"/>
                <a:cs typeface="Verdana"/>
              </a:rPr>
              <a:t>r</a:t>
            </a:r>
            <a:r>
              <a:rPr sz="2450" spc="100" dirty="0">
                <a:latin typeface="Verdana"/>
                <a:cs typeface="Verdana"/>
              </a:rPr>
              <a:t>ge</a:t>
            </a:r>
            <a:r>
              <a:rPr sz="2450" spc="-215" dirty="0">
                <a:latin typeface="Verdana"/>
                <a:cs typeface="Verdana"/>
              </a:rPr>
              <a:t> </a:t>
            </a:r>
            <a:r>
              <a:rPr sz="2450" spc="20" dirty="0">
                <a:latin typeface="Verdana"/>
                <a:cs typeface="Verdana"/>
              </a:rPr>
              <a:t>ﬂee</a:t>
            </a:r>
            <a:r>
              <a:rPr sz="2450" spc="30" dirty="0">
                <a:latin typeface="Verdana"/>
                <a:cs typeface="Verdana"/>
              </a:rPr>
              <a:t>t</a:t>
            </a:r>
            <a:r>
              <a:rPr sz="2450" spc="-370" dirty="0">
                <a:latin typeface="Verdana"/>
                <a:cs typeface="Verdana"/>
              </a:rPr>
              <a:t>,</a:t>
            </a:r>
            <a:r>
              <a:rPr sz="2450" spc="-215" dirty="0">
                <a:latin typeface="Verdana"/>
                <a:cs typeface="Verdana"/>
              </a:rPr>
              <a:t> </a:t>
            </a:r>
            <a:r>
              <a:rPr sz="2450" spc="-90" dirty="0">
                <a:latin typeface="Verdana"/>
                <a:cs typeface="Verdana"/>
              </a:rPr>
              <a:t>r</a:t>
            </a:r>
            <a:r>
              <a:rPr sz="2450" spc="-5" dirty="0">
                <a:latin typeface="Verdana"/>
                <a:cs typeface="Verdana"/>
              </a:rPr>
              <a:t>e</a:t>
            </a:r>
            <a:r>
              <a:rPr sz="2450" spc="-65" dirty="0">
                <a:latin typeface="Verdana"/>
                <a:cs typeface="Verdana"/>
              </a:rPr>
              <a:t>al</a:t>
            </a:r>
            <a:r>
              <a:rPr sz="2450" spc="-45" dirty="0">
                <a:latin typeface="Verdana"/>
                <a:cs typeface="Verdana"/>
              </a:rPr>
              <a:t>-</a:t>
            </a:r>
            <a:r>
              <a:rPr sz="2450" spc="55" dirty="0">
                <a:latin typeface="Verdana"/>
                <a:cs typeface="Verdana"/>
              </a:rPr>
              <a:t>ti</a:t>
            </a:r>
            <a:r>
              <a:rPr sz="2450" spc="165" dirty="0">
                <a:latin typeface="Verdana"/>
                <a:cs typeface="Verdana"/>
              </a:rPr>
              <a:t>m</a:t>
            </a:r>
            <a:r>
              <a:rPr sz="2450" spc="35" dirty="0">
                <a:latin typeface="Verdana"/>
                <a:cs typeface="Verdana"/>
              </a:rPr>
              <a:t>e</a:t>
            </a:r>
            <a:r>
              <a:rPr sz="2450" spc="-215" dirty="0">
                <a:latin typeface="Verdana"/>
                <a:cs typeface="Verdana"/>
              </a:rPr>
              <a:t> </a:t>
            </a:r>
            <a:r>
              <a:rPr sz="2450" spc="35" dirty="0">
                <a:latin typeface="Verdana"/>
                <a:cs typeface="Verdana"/>
              </a:rPr>
              <a:t>data  </a:t>
            </a:r>
            <a:r>
              <a:rPr sz="2450" dirty="0">
                <a:latin typeface="Verdana"/>
                <a:cs typeface="Verdana"/>
              </a:rPr>
              <a:t>processing,</a:t>
            </a:r>
            <a:r>
              <a:rPr sz="2450" spc="-204" dirty="0">
                <a:latin typeface="Verdana"/>
                <a:cs typeface="Verdana"/>
              </a:rPr>
              <a:t> </a:t>
            </a:r>
            <a:r>
              <a:rPr sz="2450" spc="90" dirty="0">
                <a:latin typeface="Verdana"/>
                <a:cs typeface="Verdana"/>
              </a:rPr>
              <a:t>and</a:t>
            </a:r>
            <a:r>
              <a:rPr sz="2450" spc="-200" dirty="0">
                <a:latin typeface="Verdana"/>
                <a:cs typeface="Verdana"/>
              </a:rPr>
              <a:t> </a:t>
            </a:r>
            <a:r>
              <a:rPr sz="2450" spc="50" dirty="0">
                <a:latin typeface="Verdana"/>
                <a:cs typeface="Verdana"/>
              </a:rPr>
              <a:t>ensuring</a:t>
            </a:r>
            <a:r>
              <a:rPr sz="2450" spc="-204" dirty="0">
                <a:latin typeface="Verdana"/>
                <a:cs typeface="Verdana"/>
              </a:rPr>
              <a:t> </a:t>
            </a:r>
            <a:r>
              <a:rPr sz="2450" spc="100" dirty="0">
                <a:latin typeface="Verdana"/>
                <a:cs typeface="Verdana"/>
              </a:rPr>
              <a:t>high</a:t>
            </a:r>
            <a:r>
              <a:rPr sz="2450" spc="-200" dirty="0">
                <a:latin typeface="Verdana"/>
                <a:cs typeface="Verdana"/>
              </a:rPr>
              <a:t> </a:t>
            </a:r>
            <a:r>
              <a:rPr sz="2450" spc="-20" dirty="0">
                <a:latin typeface="Verdana"/>
                <a:cs typeface="Verdana"/>
              </a:rPr>
              <a:t>availability</a:t>
            </a:r>
            <a:r>
              <a:rPr sz="2450" spc="-204" dirty="0">
                <a:latin typeface="Verdana"/>
                <a:cs typeface="Verdana"/>
              </a:rPr>
              <a:t> </a:t>
            </a:r>
            <a:r>
              <a:rPr sz="2450" spc="-25" dirty="0">
                <a:latin typeface="Verdana"/>
                <a:cs typeface="Verdana"/>
              </a:rPr>
              <a:t>are </a:t>
            </a:r>
            <a:r>
              <a:rPr sz="2450" spc="-844" dirty="0">
                <a:latin typeface="Verdana"/>
                <a:cs typeface="Verdana"/>
              </a:rPr>
              <a:t> </a:t>
            </a:r>
            <a:r>
              <a:rPr sz="2450" spc="20" dirty="0">
                <a:latin typeface="Verdana"/>
                <a:cs typeface="Verdana"/>
              </a:rPr>
              <a:t>critical</a:t>
            </a:r>
            <a:r>
              <a:rPr sz="2450" spc="-215" dirty="0">
                <a:latin typeface="Verdana"/>
                <a:cs typeface="Verdana"/>
              </a:rPr>
              <a:t> </a:t>
            </a:r>
            <a:r>
              <a:rPr sz="2450" spc="45" dirty="0">
                <a:latin typeface="Verdana"/>
                <a:cs typeface="Verdana"/>
              </a:rPr>
              <a:t>challenges</a:t>
            </a:r>
            <a:r>
              <a:rPr sz="2450" spc="-215" dirty="0">
                <a:latin typeface="Verdana"/>
                <a:cs typeface="Verdana"/>
              </a:rPr>
              <a:t> </a:t>
            </a:r>
            <a:r>
              <a:rPr sz="2450" spc="55" dirty="0">
                <a:latin typeface="Verdana"/>
                <a:cs typeface="Verdana"/>
              </a:rPr>
              <a:t>in</a:t>
            </a:r>
            <a:r>
              <a:rPr sz="2450" spc="-215" dirty="0">
                <a:latin typeface="Verdana"/>
                <a:cs typeface="Verdana"/>
              </a:rPr>
              <a:t> </a:t>
            </a:r>
            <a:r>
              <a:rPr sz="2450" spc="65" dirty="0">
                <a:latin typeface="Verdana"/>
                <a:cs typeface="Verdana"/>
              </a:rPr>
              <a:t>the</a:t>
            </a:r>
            <a:r>
              <a:rPr sz="2450" spc="-215" dirty="0">
                <a:latin typeface="Verdana"/>
                <a:cs typeface="Verdana"/>
              </a:rPr>
              <a:t> </a:t>
            </a:r>
            <a:r>
              <a:rPr sz="2450" spc="5" dirty="0">
                <a:latin typeface="Verdana"/>
                <a:cs typeface="Verdana"/>
              </a:rPr>
              <a:t>airline</a:t>
            </a:r>
            <a:r>
              <a:rPr sz="2450" spc="-215" dirty="0">
                <a:latin typeface="Verdana"/>
                <a:cs typeface="Verdana"/>
              </a:rPr>
              <a:t> </a:t>
            </a:r>
            <a:r>
              <a:rPr sz="2450" spc="-25" dirty="0">
                <a:latin typeface="Verdana"/>
                <a:cs typeface="Verdana"/>
              </a:rPr>
              <a:t>industry.</a:t>
            </a:r>
            <a:endParaRPr sz="2450" dirty="0">
              <a:latin typeface="Verdana"/>
              <a:cs typeface="Verdana"/>
            </a:endParaRPr>
          </a:p>
          <a:p>
            <a:pPr marL="12700" marR="5080" algn="ctr">
              <a:lnSpc>
                <a:spcPct val="117300"/>
              </a:lnSpc>
              <a:spcBef>
                <a:spcPts val="75"/>
              </a:spcBef>
            </a:pPr>
            <a:r>
              <a:rPr sz="2450" spc="10" dirty="0">
                <a:latin typeface="Verdana"/>
                <a:cs typeface="Verdana"/>
              </a:rPr>
              <a:t>Dist</a:t>
            </a:r>
            <a:r>
              <a:rPr sz="2450" spc="-10" dirty="0">
                <a:latin typeface="Verdana"/>
                <a:cs typeface="Verdana"/>
              </a:rPr>
              <a:t>r</a:t>
            </a:r>
            <a:r>
              <a:rPr sz="2450" spc="75" dirty="0">
                <a:latin typeface="Verdana"/>
                <a:cs typeface="Verdana"/>
              </a:rPr>
              <a:t>ibu</a:t>
            </a:r>
            <a:r>
              <a:rPr sz="2450" spc="10" dirty="0">
                <a:latin typeface="Verdana"/>
                <a:cs typeface="Verdana"/>
              </a:rPr>
              <a:t>t</a:t>
            </a:r>
            <a:r>
              <a:rPr sz="2450" spc="90" dirty="0">
                <a:latin typeface="Verdana"/>
                <a:cs typeface="Verdana"/>
              </a:rPr>
              <a:t>ed</a:t>
            </a:r>
            <a:r>
              <a:rPr sz="2450" spc="-215" dirty="0">
                <a:latin typeface="Verdana"/>
                <a:cs typeface="Verdana"/>
              </a:rPr>
              <a:t> </a:t>
            </a:r>
            <a:r>
              <a:rPr sz="2450" spc="-95" dirty="0">
                <a:latin typeface="Verdana"/>
                <a:cs typeface="Verdana"/>
              </a:rPr>
              <a:t>s</a:t>
            </a:r>
            <a:r>
              <a:rPr sz="2450" spc="-125" dirty="0">
                <a:latin typeface="Verdana"/>
                <a:cs typeface="Verdana"/>
              </a:rPr>
              <a:t>y</a:t>
            </a:r>
            <a:r>
              <a:rPr sz="2450" spc="-20" dirty="0">
                <a:latin typeface="Verdana"/>
                <a:cs typeface="Verdana"/>
              </a:rPr>
              <a:t>s</a:t>
            </a:r>
            <a:r>
              <a:rPr sz="2450" spc="-65" dirty="0">
                <a:latin typeface="Verdana"/>
                <a:cs typeface="Verdana"/>
              </a:rPr>
              <a:t>t</a:t>
            </a:r>
            <a:r>
              <a:rPr sz="2450" spc="70" dirty="0">
                <a:latin typeface="Verdana"/>
                <a:cs typeface="Verdana"/>
              </a:rPr>
              <a:t>ems</a:t>
            </a:r>
            <a:r>
              <a:rPr sz="2450" spc="-215" dirty="0">
                <a:latin typeface="Verdana"/>
                <a:cs typeface="Verdana"/>
              </a:rPr>
              <a:t> </a:t>
            </a:r>
            <a:r>
              <a:rPr sz="2450" spc="40" dirty="0">
                <a:latin typeface="Verdana"/>
                <a:cs typeface="Verdana"/>
              </a:rPr>
              <a:t>pl</a:t>
            </a:r>
            <a:r>
              <a:rPr sz="2450" spc="25" dirty="0">
                <a:latin typeface="Verdana"/>
                <a:cs typeface="Verdana"/>
              </a:rPr>
              <a:t>a</a:t>
            </a:r>
            <a:r>
              <a:rPr sz="2450" spc="-110" dirty="0">
                <a:latin typeface="Verdana"/>
                <a:cs typeface="Verdana"/>
              </a:rPr>
              <a:t>y</a:t>
            </a:r>
            <a:r>
              <a:rPr sz="2450" spc="-215" dirty="0">
                <a:latin typeface="Verdana"/>
                <a:cs typeface="Verdana"/>
              </a:rPr>
              <a:t> </a:t>
            </a:r>
            <a:r>
              <a:rPr sz="2450" spc="-15" dirty="0">
                <a:latin typeface="Verdana"/>
                <a:cs typeface="Verdana"/>
              </a:rPr>
              <a:t>a</a:t>
            </a:r>
            <a:r>
              <a:rPr sz="2450" spc="-215" dirty="0">
                <a:latin typeface="Verdana"/>
                <a:cs typeface="Verdana"/>
              </a:rPr>
              <a:t> </a:t>
            </a:r>
            <a:r>
              <a:rPr sz="2450" spc="-20" dirty="0">
                <a:latin typeface="Verdana"/>
                <a:cs typeface="Verdana"/>
              </a:rPr>
              <a:t>k</a:t>
            </a:r>
            <a:r>
              <a:rPr sz="2450" spc="10" dirty="0">
                <a:latin typeface="Verdana"/>
                <a:cs typeface="Verdana"/>
              </a:rPr>
              <a:t>e</a:t>
            </a:r>
            <a:r>
              <a:rPr sz="2450" spc="-110" dirty="0">
                <a:latin typeface="Verdana"/>
                <a:cs typeface="Verdana"/>
              </a:rPr>
              <a:t>y</a:t>
            </a:r>
            <a:r>
              <a:rPr sz="2450" spc="-215" dirty="0">
                <a:latin typeface="Verdana"/>
                <a:cs typeface="Verdana"/>
              </a:rPr>
              <a:t> </a:t>
            </a:r>
            <a:r>
              <a:rPr sz="2450" spc="-90" dirty="0">
                <a:latin typeface="Verdana"/>
                <a:cs typeface="Verdana"/>
              </a:rPr>
              <a:t>r</a:t>
            </a:r>
            <a:r>
              <a:rPr sz="2450" spc="30" dirty="0">
                <a:latin typeface="Verdana"/>
                <a:cs typeface="Verdana"/>
              </a:rPr>
              <a:t>ole</a:t>
            </a:r>
            <a:r>
              <a:rPr sz="2450" spc="-215" dirty="0">
                <a:latin typeface="Verdana"/>
                <a:cs typeface="Verdana"/>
              </a:rPr>
              <a:t> </a:t>
            </a:r>
            <a:r>
              <a:rPr sz="2450" spc="55" dirty="0">
                <a:latin typeface="Verdana"/>
                <a:cs typeface="Verdana"/>
              </a:rPr>
              <a:t>in</a:t>
            </a:r>
            <a:r>
              <a:rPr sz="2450" spc="-215" dirty="0">
                <a:latin typeface="Verdana"/>
                <a:cs typeface="Verdana"/>
              </a:rPr>
              <a:t> </a:t>
            </a:r>
            <a:r>
              <a:rPr sz="2450" spc="-15" dirty="0">
                <a:latin typeface="Verdana"/>
                <a:cs typeface="Verdana"/>
              </a:rPr>
              <a:t>a</a:t>
            </a:r>
            <a:r>
              <a:rPr sz="2450" spc="90" dirty="0">
                <a:latin typeface="Verdana"/>
                <a:cs typeface="Verdana"/>
              </a:rPr>
              <a:t>dd</a:t>
            </a:r>
            <a:r>
              <a:rPr sz="2450" spc="25" dirty="0">
                <a:latin typeface="Verdana"/>
                <a:cs typeface="Verdana"/>
              </a:rPr>
              <a:t>r</a:t>
            </a:r>
            <a:r>
              <a:rPr sz="2450" dirty="0">
                <a:latin typeface="Verdana"/>
                <a:cs typeface="Verdana"/>
              </a:rPr>
              <a:t>essi</a:t>
            </a:r>
            <a:r>
              <a:rPr sz="2450" spc="10" dirty="0">
                <a:latin typeface="Verdana"/>
                <a:cs typeface="Verdana"/>
              </a:rPr>
              <a:t>n</a:t>
            </a:r>
            <a:r>
              <a:rPr sz="2450" spc="120" dirty="0">
                <a:latin typeface="Verdana"/>
                <a:cs typeface="Verdana"/>
              </a:rPr>
              <a:t>g  </a:t>
            </a:r>
            <a:r>
              <a:rPr sz="2450" spc="80" dirty="0">
                <a:latin typeface="Verdana"/>
                <a:cs typeface="Verdana"/>
              </a:rPr>
              <a:t>th</a:t>
            </a:r>
            <a:r>
              <a:rPr sz="2450" dirty="0">
                <a:latin typeface="Verdana"/>
                <a:cs typeface="Verdana"/>
              </a:rPr>
              <a:t>ese</a:t>
            </a:r>
            <a:r>
              <a:rPr sz="2450" spc="-215" dirty="0">
                <a:latin typeface="Verdana"/>
                <a:cs typeface="Verdana"/>
              </a:rPr>
              <a:t> </a:t>
            </a:r>
            <a:r>
              <a:rPr sz="2450" spc="95" dirty="0">
                <a:latin typeface="Verdana"/>
                <a:cs typeface="Verdana"/>
              </a:rPr>
              <a:t>c</a:t>
            </a:r>
            <a:r>
              <a:rPr sz="2450" spc="40" dirty="0">
                <a:latin typeface="Verdana"/>
                <a:cs typeface="Verdana"/>
              </a:rPr>
              <a:t>hallen</a:t>
            </a:r>
            <a:r>
              <a:rPr sz="2450" spc="-60" dirty="0">
                <a:latin typeface="Verdana"/>
                <a:cs typeface="Verdana"/>
              </a:rPr>
              <a:t>ges.</a:t>
            </a:r>
            <a:endParaRPr sz="2450" dirty="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62195" y="2036451"/>
            <a:ext cx="5618480" cy="3787775"/>
          </a:xfrm>
          <a:prstGeom prst="rect">
            <a:avLst/>
          </a:prstGeom>
        </p:spPr>
        <p:txBody>
          <a:bodyPr vert="horz" wrap="square" lIns="0" tIns="13970" rIns="0" bIns="0" rtlCol="0">
            <a:spAutoFit/>
          </a:bodyPr>
          <a:lstStyle/>
          <a:p>
            <a:pPr marL="12700" marR="1177290">
              <a:lnSpc>
                <a:spcPct val="100400"/>
              </a:lnSpc>
              <a:spcBef>
                <a:spcPts val="110"/>
              </a:spcBef>
            </a:pPr>
            <a:r>
              <a:rPr sz="3300" spc="-5" dirty="0"/>
              <a:t>Beneﬁts </a:t>
            </a:r>
            <a:r>
              <a:rPr sz="3300" spc="45" dirty="0"/>
              <a:t>of </a:t>
            </a:r>
            <a:r>
              <a:rPr sz="3300" spc="15" dirty="0"/>
              <a:t>Distributed </a:t>
            </a:r>
            <a:r>
              <a:rPr sz="3300" spc="-715" dirty="0"/>
              <a:t> </a:t>
            </a:r>
            <a:r>
              <a:rPr sz="3300" spc="15" dirty="0"/>
              <a:t>Systems</a:t>
            </a:r>
            <a:endParaRPr sz="3300" dirty="0"/>
          </a:p>
          <a:p>
            <a:pPr marL="12700" marR="5080">
              <a:lnSpc>
                <a:spcPct val="102000"/>
              </a:lnSpc>
              <a:spcBef>
                <a:spcPts val="655"/>
              </a:spcBef>
            </a:pPr>
            <a:r>
              <a:rPr sz="2450" b="0" spc="10" dirty="0">
                <a:highlight>
                  <a:srgbClr val="000000"/>
                </a:highlight>
                <a:latin typeface="Verdana"/>
                <a:cs typeface="Verdana"/>
              </a:rPr>
              <a:t>Scalabili</a:t>
            </a:r>
            <a:r>
              <a:rPr sz="2450" b="0" spc="-20" dirty="0">
                <a:highlight>
                  <a:srgbClr val="000000"/>
                </a:highlight>
                <a:latin typeface="Verdana"/>
                <a:cs typeface="Verdana"/>
              </a:rPr>
              <a:t>t</a:t>
            </a:r>
            <a:r>
              <a:rPr sz="2450" b="0" spc="-110" dirty="0">
                <a:highlight>
                  <a:srgbClr val="000000"/>
                </a:highlight>
                <a:latin typeface="Verdana"/>
                <a:cs typeface="Verdana"/>
              </a:rPr>
              <a:t>y</a:t>
            </a:r>
            <a:r>
              <a:rPr sz="2450" b="0" spc="-370" dirty="0">
                <a:highlight>
                  <a:srgbClr val="000000"/>
                </a:highlight>
                <a:latin typeface="Verdana"/>
                <a:cs typeface="Verdana"/>
              </a:rPr>
              <a:t>,</a:t>
            </a:r>
            <a:r>
              <a:rPr sz="2450" b="0" spc="-215" dirty="0">
                <a:highlight>
                  <a:srgbClr val="000000"/>
                </a:highlight>
                <a:latin typeface="Verdana"/>
                <a:cs typeface="Verdana"/>
              </a:rPr>
              <a:t> </a:t>
            </a:r>
            <a:r>
              <a:rPr sz="2450" b="0" spc="-50" dirty="0">
                <a:latin typeface="Verdana"/>
                <a:cs typeface="Verdana"/>
              </a:rPr>
              <a:t>f</a:t>
            </a:r>
            <a:r>
              <a:rPr sz="2450" b="0" spc="35" dirty="0">
                <a:latin typeface="Verdana"/>
                <a:cs typeface="Verdana"/>
              </a:rPr>
              <a:t>au</a:t>
            </a:r>
            <a:r>
              <a:rPr sz="2450" b="0" spc="20" dirty="0">
                <a:latin typeface="Verdana"/>
                <a:cs typeface="Verdana"/>
              </a:rPr>
              <a:t>l</a:t>
            </a:r>
            <a:r>
              <a:rPr sz="2450" b="0" spc="35" dirty="0">
                <a:latin typeface="Verdana"/>
                <a:cs typeface="Verdana"/>
              </a:rPr>
              <a:t>t</a:t>
            </a:r>
            <a:r>
              <a:rPr sz="2450" b="0" spc="-215" dirty="0">
                <a:latin typeface="Verdana"/>
                <a:cs typeface="Verdana"/>
              </a:rPr>
              <a:t> </a:t>
            </a:r>
            <a:r>
              <a:rPr sz="2450" b="0" spc="-15" dirty="0">
                <a:latin typeface="Verdana"/>
                <a:cs typeface="Verdana"/>
              </a:rPr>
              <a:t>t</a:t>
            </a:r>
            <a:r>
              <a:rPr sz="2450" b="0" spc="10" dirty="0">
                <a:latin typeface="Verdana"/>
                <a:cs typeface="Verdana"/>
              </a:rPr>
              <a:t>ole</a:t>
            </a:r>
            <a:r>
              <a:rPr sz="2450" b="0" spc="-20" dirty="0">
                <a:latin typeface="Verdana"/>
                <a:cs typeface="Verdana"/>
              </a:rPr>
              <a:t>r</a:t>
            </a:r>
            <a:r>
              <a:rPr sz="2450" b="0" spc="55" dirty="0">
                <a:latin typeface="Verdana"/>
                <a:cs typeface="Verdana"/>
              </a:rPr>
              <a:t>an</a:t>
            </a:r>
            <a:r>
              <a:rPr sz="2450" b="0" spc="90" dirty="0">
                <a:latin typeface="Verdana"/>
                <a:cs typeface="Verdana"/>
              </a:rPr>
              <a:t>c</a:t>
            </a:r>
            <a:r>
              <a:rPr sz="2450" b="0" spc="-170" dirty="0">
                <a:latin typeface="Verdana"/>
                <a:cs typeface="Verdana"/>
              </a:rPr>
              <a:t>e,</a:t>
            </a:r>
            <a:r>
              <a:rPr sz="2450" b="0" spc="-215" dirty="0">
                <a:latin typeface="Verdana"/>
                <a:cs typeface="Verdana"/>
              </a:rPr>
              <a:t> </a:t>
            </a:r>
            <a:r>
              <a:rPr sz="2450" b="0" spc="55" dirty="0">
                <a:latin typeface="Verdana"/>
                <a:cs typeface="Verdana"/>
              </a:rPr>
              <a:t>a</a:t>
            </a:r>
            <a:r>
              <a:rPr sz="2450" b="0" spc="60" dirty="0">
                <a:latin typeface="Verdana"/>
                <a:cs typeface="Verdana"/>
              </a:rPr>
              <a:t>n</a:t>
            </a:r>
            <a:r>
              <a:rPr sz="2450" b="0" spc="150" dirty="0">
                <a:latin typeface="Verdana"/>
                <a:cs typeface="Verdana"/>
              </a:rPr>
              <a:t>d</a:t>
            </a:r>
            <a:r>
              <a:rPr sz="2450" b="0" spc="-215" dirty="0">
                <a:latin typeface="Verdana"/>
                <a:cs typeface="Verdana"/>
              </a:rPr>
              <a:t> </a:t>
            </a:r>
            <a:r>
              <a:rPr sz="2450" b="0" spc="15" dirty="0">
                <a:highlight>
                  <a:srgbClr val="000000"/>
                </a:highlight>
                <a:latin typeface="Verdana"/>
                <a:cs typeface="Verdana"/>
              </a:rPr>
              <a:t>l</a:t>
            </a:r>
            <a:r>
              <a:rPr sz="2450" b="0" spc="30" dirty="0">
                <a:highlight>
                  <a:srgbClr val="000000"/>
                </a:highlight>
                <a:latin typeface="Verdana"/>
                <a:cs typeface="Verdana"/>
              </a:rPr>
              <a:t>o</a:t>
            </a:r>
            <a:r>
              <a:rPr sz="2450" b="0" spc="-15" dirty="0">
                <a:highlight>
                  <a:srgbClr val="000000"/>
                </a:highlight>
                <a:latin typeface="Verdana"/>
                <a:cs typeface="Verdana"/>
              </a:rPr>
              <a:t>a</a:t>
            </a:r>
            <a:r>
              <a:rPr sz="2450" b="0" spc="105" dirty="0">
                <a:highlight>
                  <a:srgbClr val="000000"/>
                </a:highlight>
                <a:latin typeface="Verdana"/>
                <a:cs typeface="Verdana"/>
              </a:rPr>
              <a:t>d</a:t>
            </a:r>
            <a:r>
              <a:rPr sz="2450" b="0" spc="105" dirty="0">
                <a:solidFill>
                  <a:srgbClr val="000000"/>
                </a:solidFill>
                <a:latin typeface="Verdana"/>
                <a:cs typeface="Verdana"/>
              </a:rPr>
              <a:t>  </a:t>
            </a:r>
            <a:r>
              <a:rPr sz="2450" b="0" spc="140" dirty="0">
                <a:highlight>
                  <a:srgbClr val="000000"/>
                </a:highlight>
                <a:latin typeface="Verdana"/>
                <a:cs typeface="Verdana"/>
              </a:rPr>
              <a:t>b</a:t>
            </a:r>
            <a:r>
              <a:rPr sz="2450" b="0" spc="20" dirty="0">
                <a:highlight>
                  <a:srgbClr val="000000"/>
                </a:highlight>
                <a:latin typeface="Verdana"/>
                <a:cs typeface="Verdana"/>
              </a:rPr>
              <a:t>alan</a:t>
            </a:r>
            <a:r>
              <a:rPr sz="2450" b="0" spc="75" dirty="0">
                <a:highlight>
                  <a:srgbClr val="000000"/>
                </a:highlight>
                <a:latin typeface="Verdana"/>
                <a:cs typeface="Verdana"/>
              </a:rPr>
              <a:t>cin</a:t>
            </a:r>
            <a:r>
              <a:rPr sz="2450" b="0" spc="170" dirty="0">
                <a:highlight>
                  <a:srgbClr val="000000"/>
                </a:highlight>
                <a:latin typeface="Verdana"/>
                <a:cs typeface="Verdana"/>
              </a:rPr>
              <a:t>g</a:t>
            </a:r>
            <a:r>
              <a:rPr sz="2450" b="0" spc="-215" dirty="0">
                <a:solidFill>
                  <a:srgbClr val="FF0000"/>
                </a:solidFill>
                <a:latin typeface="Verdana"/>
                <a:cs typeface="Verdana"/>
              </a:rPr>
              <a:t> </a:t>
            </a:r>
            <a:r>
              <a:rPr sz="2450" b="0" spc="-40" dirty="0">
                <a:latin typeface="Verdana"/>
                <a:cs typeface="Verdana"/>
              </a:rPr>
              <a:t>a</a:t>
            </a:r>
            <a:r>
              <a:rPr sz="2450" b="0" spc="-65" dirty="0">
                <a:latin typeface="Verdana"/>
                <a:cs typeface="Verdana"/>
              </a:rPr>
              <a:t>r</a:t>
            </a:r>
            <a:r>
              <a:rPr sz="2450" b="0" spc="35" dirty="0">
                <a:latin typeface="Verdana"/>
                <a:cs typeface="Verdana"/>
              </a:rPr>
              <a:t>e</a:t>
            </a:r>
            <a:r>
              <a:rPr sz="2450" b="0" spc="-215" dirty="0">
                <a:latin typeface="Verdana"/>
                <a:cs typeface="Verdana"/>
              </a:rPr>
              <a:t> </a:t>
            </a:r>
            <a:r>
              <a:rPr sz="2450" b="0" spc="60" dirty="0">
                <a:latin typeface="Verdana"/>
                <a:cs typeface="Verdana"/>
              </a:rPr>
              <a:t>so</a:t>
            </a:r>
            <a:r>
              <a:rPr sz="2450" b="0" spc="114" dirty="0">
                <a:latin typeface="Verdana"/>
                <a:cs typeface="Verdana"/>
              </a:rPr>
              <a:t>m</a:t>
            </a:r>
            <a:r>
              <a:rPr sz="2450" b="0" spc="35" dirty="0">
                <a:latin typeface="Verdana"/>
                <a:cs typeface="Verdana"/>
              </a:rPr>
              <a:t>e</a:t>
            </a:r>
            <a:r>
              <a:rPr sz="2450" b="0" spc="-215" dirty="0">
                <a:latin typeface="Verdana"/>
                <a:cs typeface="Verdana"/>
              </a:rPr>
              <a:t> </a:t>
            </a:r>
            <a:r>
              <a:rPr sz="2450" b="0" spc="20" dirty="0">
                <a:latin typeface="Verdana"/>
                <a:cs typeface="Verdana"/>
              </a:rPr>
              <a:t>of</a:t>
            </a:r>
            <a:r>
              <a:rPr sz="2450" b="0" spc="-215" dirty="0">
                <a:latin typeface="Verdana"/>
                <a:cs typeface="Verdana"/>
              </a:rPr>
              <a:t> </a:t>
            </a:r>
            <a:r>
              <a:rPr sz="2450" b="0" spc="80" dirty="0">
                <a:latin typeface="Verdana"/>
                <a:cs typeface="Verdana"/>
              </a:rPr>
              <a:t>th</a:t>
            </a:r>
            <a:r>
              <a:rPr sz="2450" b="0" spc="35" dirty="0">
                <a:latin typeface="Verdana"/>
                <a:cs typeface="Verdana"/>
              </a:rPr>
              <a:t>e</a:t>
            </a:r>
            <a:r>
              <a:rPr sz="2450" b="0" spc="-215" dirty="0">
                <a:latin typeface="Verdana"/>
                <a:cs typeface="Verdana"/>
              </a:rPr>
              <a:t> </a:t>
            </a:r>
            <a:r>
              <a:rPr sz="2450" b="0" spc="-20" dirty="0">
                <a:latin typeface="Verdana"/>
                <a:cs typeface="Verdana"/>
              </a:rPr>
              <a:t>k</a:t>
            </a:r>
            <a:r>
              <a:rPr sz="2450" b="0" spc="10" dirty="0">
                <a:latin typeface="Verdana"/>
                <a:cs typeface="Verdana"/>
              </a:rPr>
              <a:t>e</a:t>
            </a:r>
            <a:r>
              <a:rPr sz="2450" b="0" spc="-80" dirty="0">
                <a:latin typeface="Verdana"/>
                <a:cs typeface="Verdana"/>
              </a:rPr>
              <a:t>y  </a:t>
            </a:r>
            <a:r>
              <a:rPr sz="2450" b="0" spc="100" dirty="0">
                <a:latin typeface="Verdana"/>
                <a:cs typeface="Verdana"/>
              </a:rPr>
              <a:t>ben</a:t>
            </a:r>
            <a:r>
              <a:rPr sz="2450" b="0" spc="45" dirty="0">
                <a:latin typeface="Verdana"/>
                <a:cs typeface="Verdana"/>
              </a:rPr>
              <a:t>eﬁts</a:t>
            </a:r>
            <a:r>
              <a:rPr sz="2450" b="0" spc="-215" dirty="0">
                <a:latin typeface="Verdana"/>
                <a:cs typeface="Verdana"/>
              </a:rPr>
              <a:t> </a:t>
            </a:r>
            <a:r>
              <a:rPr sz="2450" b="0" spc="45" dirty="0">
                <a:latin typeface="Verdana"/>
                <a:cs typeface="Verdana"/>
              </a:rPr>
              <a:t>that</a:t>
            </a:r>
            <a:r>
              <a:rPr sz="2450" b="0" spc="-215" dirty="0">
                <a:latin typeface="Verdana"/>
                <a:cs typeface="Verdana"/>
              </a:rPr>
              <a:t> </a:t>
            </a:r>
            <a:r>
              <a:rPr sz="2450" b="0" spc="10" dirty="0">
                <a:latin typeface="Verdana"/>
                <a:cs typeface="Verdana"/>
              </a:rPr>
              <a:t>dist</a:t>
            </a:r>
            <a:r>
              <a:rPr sz="2450" b="0" spc="-10" dirty="0">
                <a:latin typeface="Verdana"/>
                <a:cs typeface="Verdana"/>
              </a:rPr>
              <a:t>r</a:t>
            </a:r>
            <a:r>
              <a:rPr sz="2450" b="0" spc="75" dirty="0">
                <a:latin typeface="Verdana"/>
                <a:cs typeface="Verdana"/>
              </a:rPr>
              <a:t>ibu</a:t>
            </a:r>
            <a:r>
              <a:rPr sz="2450" b="0" spc="10" dirty="0">
                <a:latin typeface="Verdana"/>
                <a:cs typeface="Verdana"/>
              </a:rPr>
              <a:t>t</a:t>
            </a:r>
            <a:r>
              <a:rPr sz="2450" b="0" spc="90" dirty="0">
                <a:latin typeface="Verdana"/>
                <a:cs typeface="Verdana"/>
              </a:rPr>
              <a:t>ed</a:t>
            </a:r>
            <a:r>
              <a:rPr sz="2450" b="0" spc="-215" dirty="0">
                <a:latin typeface="Verdana"/>
                <a:cs typeface="Verdana"/>
              </a:rPr>
              <a:t> </a:t>
            </a:r>
            <a:r>
              <a:rPr sz="2450" b="0" spc="-95" dirty="0">
                <a:latin typeface="Verdana"/>
                <a:cs typeface="Verdana"/>
              </a:rPr>
              <a:t>s</a:t>
            </a:r>
            <a:r>
              <a:rPr sz="2450" b="0" spc="-125" dirty="0">
                <a:latin typeface="Verdana"/>
                <a:cs typeface="Verdana"/>
              </a:rPr>
              <a:t>y</a:t>
            </a:r>
            <a:r>
              <a:rPr sz="2450" b="0" spc="-20" dirty="0">
                <a:latin typeface="Verdana"/>
                <a:cs typeface="Verdana"/>
              </a:rPr>
              <a:t>s</a:t>
            </a:r>
            <a:r>
              <a:rPr sz="2450" b="0" spc="-65" dirty="0">
                <a:latin typeface="Verdana"/>
                <a:cs typeface="Verdana"/>
              </a:rPr>
              <a:t>t</a:t>
            </a:r>
            <a:r>
              <a:rPr sz="2450" b="0" spc="55" dirty="0">
                <a:latin typeface="Verdana"/>
                <a:cs typeface="Verdana"/>
              </a:rPr>
              <a:t>ems  </a:t>
            </a:r>
            <a:r>
              <a:rPr sz="2450" b="0" spc="5" dirty="0">
                <a:latin typeface="Verdana"/>
                <a:cs typeface="Verdana"/>
              </a:rPr>
              <a:t>of</a:t>
            </a:r>
            <a:r>
              <a:rPr sz="2450" b="0" spc="-20" dirty="0">
                <a:latin typeface="Verdana"/>
                <a:cs typeface="Verdana"/>
              </a:rPr>
              <a:t>f</a:t>
            </a:r>
            <a:r>
              <a:rPr sz="2450" b="0" spc="-10" dirty="0">
                <a:latin typeface="Verdana"/>
                <a:cs typeface="Verdana"/>
              </a:rPr>
              <a:t>er</a:t>
            </a:r>
            <a:r>
              <a:rPr sz="2450" b="0" spc="-215" dirty="0">
                <a:latin typeface="Verdana"/>
                <a:cs typeface="Verdana"/>
              </a:rPr>
              <a:t> </a:t>
            </a:r>
            <a:r>
              <a:rPr sz="2450" b="0" spc="-15" dirty="0">
                <a:latin typeface="Verdana"/>
                <a:cs typeface="Verdana"/>
              </a:rPr>
              <a:t>t</a:t>
            </a:r>
            <a:r>
              <a:rPr sz="2450" b="0" spc="60" dirty="0">
                <a:latin typeface="Verdana"/>
                <a:cs typeface="Verdana"/>
              </a:rPr>
              <a:t>o</a:t>
            </a:r>
            <a:r>
              <a:rPr sz="2450" b="0" spc="-215" dirty="0">
                <a:latin typeface="Verdana"/>
                <a:cs typeface="Verdana"/>
              </a:rPr>
              <a:t> </a:t>
            </a:r>
            <a:r>
              <a:rPr sz="2450" b="0" spc="60" dirty="0">
                <a:latin typeface="Verdana"/>
                <a:cs typeface="Verdana"/>
              </a:rPr>
              <a:t>t</a:t>
            </a:r>
            <a:r>
              <a:rPr sz="2450" b="0" spc="105" dirty="0">
                <a:latin typeface="Verdana"/>
                <a:cs typeface="Verdana"/>
              </a:rPr>
              <a:t>h</a:t>
            </a:r>
            <a:r>
              <a:rPr sz="2450" b="0" spc="35" dirty="0">
                <a:latin typeface="Verdana"/>
                <a:cs typeface="Verdana"/>
              </a:rPr>
              <a:t>e</a:t>
            </a:r>
            <a:r>
              <a:rPr sz="2450" b="0" spc="-215" dirty="0">
                <a:latin typeface="Verdana"/>
                <a:cs typeface="Verdana"/>
              </a:rPr>
              <a:t> </a:t>
            </a:r>
            <a:r>
              <a:rPr sz="2450" b="0" spc="-25" dirty="0">
                <a:latin typeface="Verdana"/>
                <a:cs typeface="Verdana"/>
              </a:rPr>
              <a:t>ai</a:t>
            </a:r>
            <a:r>
              <a:rPr sz="2450" b="0" spc="-45" dirty="0">
                <a:latin typeface="Verdana"/>
                <a:cs typeface="Verdana"/>
              </a:rPr>
              <a:t>r</a:t>
            </a:r>
            <a:r>
              <a:rPr sz="2450" b="0" spc="35" dirty="0">
                <a:latin typeface="Verdana"/>
                <a:cs typeface="Verdana"/>
              </a:rPr>
              <a:t>line</a:t>
            </a:r>
            <a:r>
              <a:rPr sz="2450" b="0" spc="-215" dirty="0">
                <a:latin typeface="Verdana"/>
                <a:cs typeface="Verdana"/>
              </a:rPr>
              <a:t> </a:t>
            </a:r>
            <a:r>
              <a:rPr sz="2450" b="0" spc="55" dirty="0">
                <a:latin typeface="Verdana"/>
                <a:cs typeface="Verdana"/>
              </a:rPr>
              <a:t>in</a:t>
            </a:r>
            <a:r>
              <a:rPr sz="2450" b="0" spc="35" dirty="0">
                <a:latin typeface="Verdana"/>
                <a:cs typeface="Verdana"/>
              </a:rPr>
              <a:t>dust</a:t>
            </a:r>
            <a:r>
              <a:rPr sz="2450" b="0" spc="65" dirty="0">
                <a:latin typeface="Verdana"/>
                <a:cs typeface="Verdana"/>
              </a:rPr>
              <a:t>r</a:t>
            </a:r>
            <a:r>
              <a:rPr sz="2450" b="0" spc="-195" dirty="0">
                <a:latin typeface="Verdana"/>
                <a:cs typeface="Verdana"/>
              </a:rPr>
              <a:t>y</a:t>
            </a:r>
            <a:r>
              <a:rPr sz="2450" b="0" spc="-370" dirty="0">
                <a:latin typeface="Verdana"/>
                <a:cs typeface="Verdana"/>
              </a:rPr>
              <a:t>.</a:t>
            </a:r>
            <a:r>
              <a:rPr sz="2450" b="0" spc="-215" dirty="0">
                <a:latin typeface="Verdana"/>
                <a:cs typeface="Verdana"/>
              </a:rPr>
              <a:t> </a:t>
            </a:r>
            <a:r>
              <a:rPr sz="2450" b="0" spc="15" dirty="0">
                <a:latin typeface="Verdana"/>
                <a:cs typeface="Verdana"/>
              </a:rPr>
              <a:t>Th</a:t>
            </a:r>
            <a:r>
              <a:rPr sz="2450" b="0" dirty="0">
                <a:latin typeface="Verdana"/>
                <a:cs typeface="Verdana"/>
              </a:rPr>
              <a:t>ese  </a:t>
            </a:r>
            <a:r>
              <a:rPr sz="2450" b="0" spc="15" dirty="0">
                <a:latin typeface="Verdana"/>
                <a:cs typeface="Verdana"/>
              </a:rPr>
              <a:t>attributes</a:t>
            </a:r>
            <a:r>
              <a:rPr sz="2450" b="0" spc="-210" dirty="0">
                <a:latin typeface="Verdana"/>
                <a:cs typeface="Verdana"/>
              </a:rPr>
              <a:t> </a:t>
            </a:r>
            <a:r>
              <a:rPr sz="2450" b="0" spc="-25" dirty="0">
                <a:latin typeface="Verdana"/>
                <a:cs typeface="Verdana"/>
              </a:rPr>
              <a:t>are</a:t>
            </a:r>
            <a:r>
              <a:rPr sz="2450" b="0" spc="-210" dirty="0">
                <a:latin typeface="Verdana"/>
                <a:cs typeface="Verdana"/>
              </a:rPr>
              <a:t> </a:t>
            </a:r>
            <a:r>
              <a:rPr sz="2450" b="0" spc="5" dirty="0">
                <a:latin typeface="Verdana"/>
                <a:cs typeface="Verdana"/>
              </a:rPr>
              <a:t>essential</a:t>
            </a:r>
            <a:r>
              <a:rPr sz="2450" b="0" spc="-210" dirty="0">
                <a:latin typeface="Verdana"/>
                <a:cs typeface="Verdana"/>
              </a:rPr>
              <a:t> </a:t>
            </a:r>
            <a:r>
              <a:rPr sz="2450" b="0" spc="-15" dirty="0">
                <a:latin typeface="Verdana"/>
                <a:cs typeface="Verdana"/>
              </a:rPr>
              <a:t>for</a:t>
            </a:r>
            <a:r>
              <a:rPr sz="2450" b="0" spc="-210" dirty="0">
                <a:latin typeface="Verdana"/>
                <a:cs typeface="Verdana"/>
              </a:rPr>
              <a:t> </a:t>
            </a:r>
            <a:r>
              <a:rPr sz="2450" b="0" spc="80" dirty="0">
                <a:latin typeface="Verdana"/>
                <a:cs typeface="Verdana"/>
              </a:rPr>
              <a:t>handling </a:t>
            </a:r>
            <a:r>
              <a:rPr sz="2450" b="0" spc="-844" dirty="0">
                <a:latin typeface="Verdana"/>
                <a:cs typeface="Verdana"/>
              </a:rPr>
              <a:t> </a:t>
            </a:r>
            <a:r>
              <a:rPr sz="2450" b="0" spc="80" dirty="0">
                <a:latin typeface="Verdana"/>
                <a:cs typeface="Verdana"/>
              </a:rPr>
              <a:t>th</a:t>
            </a:r>
            <a:r>
              <a:rPr sz="2450" b="0" spc="35" dirty="0">
                <a:latin typeface="Verdana"/>
                <a:cs typeface="Verdana"/>
              </a:rPr>
              <a:t>e</a:t>
            </a:r>
            <a:r>
              <a:rPr sz="2450" b="0" spc="-215" dirty="0">
                <a:latin typeface="Verdana"/>
                <a:cs typeface="Verdana"/>
              </a:rPr>
              <a:t> </a:t>
            </a:r>
            <a:r>
              <a:rPr sz="2450" b="0" spc="70" dirty="0">
                <a:latin typeface="Verdana"/>
                <a:cs typeface="Verdana"/>
              </a:rPr>
              <a:t>dynamic</a:t>
            </a:r>
            <a:r>
              <a:rPr sz="2450" b="0" spc="-215" dirty="0">
                <a:latin typeface="Verdana"/>
                <a:cs typeface="Verdana"/>
              </a:rPr>
              <a:t> </a:t>
            </a:r>
            <a:r>
              <a:rPr sz="2450" b="0" spc="45" dirty="0">
                <a:latin typeface="Verdana"/>
                <a:cs typeface="Verdana"/>
              </a:rPr>
              <a:t>natu</a:t>
            </a:r>
            <a:r>
              <a:rPr sz="2450" b="0" spc="-5" dirty="0">
                <a:latin typeface="Verdana"/>
                <a:cs typeface="Verdana"/>
              </a:rPr>
              <a:t>r</a:t>
            </a:r>
            <a:r>
              <a:rPr sz="2450" b="0" spc="35" dirty="0">
                <a:latin typeface="Verdana"/>
                <a:cs typeface="Verdana"/>
              </a:rPr>
              <a:t>e</a:t>
            </a:r>
            <a:r>
              <a:rPr sz="2450" b="0" spc="-215" dirty="0">
                <a:latin typeface="Verdana"/>
                <a:cs typeface="Verdana"/>
              </a:rPr>
              <a:t> </a:t>
            </a:r>
            <a:r>
              <a:rPr sz="2450" b="0" spc="20" dirty="0">
                <a:latin typeface="Verdana"/>
                <a:cs typeface="Verdana"/>
              </a:rPr>
              <a:t>of</a:t>
            </a:r>
            <a:r>
              <a:rPr sz="2450" b="0" spc="-215" dirty="0">
                <a:latin typeface="Verdana"/>
                <a:cs typeface="Verdana"/>
              </a:rPr>
              <a:t> </a:t>
            </a:r>
            <a:r>
              <a:rPr sz="2450" b="0" spc="-25" dirty="0">
                <a:latin typeface="Verdana"/>
                <a:cs typeface="Verdana"/>
              </a:rPr>
              <a:t>ai</a:t>
            </a:r>
            <a:r>
              <a:rPr sz="2450" b="0" spc="-45" dirty="0">
                <a:latin typeface="Verdana"/>
                <a:cs typeface="Verdana"/>
              </a:rPr>
              <a:t>r</a:t>
            </a:r>
            <a:r>
              <a:rPr sz="2450" b="0" spc="35" dirty="0">
                <a:latin typeface="Verdana"/>
                <a:cs typeface="Verdana"/>
              </a:rPr>
              <a:t>lin</a:t>
            </a:r>
            <a:r>
              <a:rPr sz="2450" b="0" spc="25" dirty="0">
                <a:latin typeface="Verdana"/>
                <a:cs typeface="Verdana"/>
              </a:rPr>
              <a:t>e  </a:t>
            </a:r>
            <a:r>
              <a:rPr sz="2450" b="0" spc="-5" dirty="0">
                <a:latin typeface="Verdana"/>
                <a:cs typeface="Verdana"/>
              </a:rPr>
              <a:t>operations.</a:t>
            </a:r>
            <a:endParaRPr sz="2450" dirty="0">
              <a:latin typeface="Verdana"/>
              <a:cs typeface="Verdana"/>
            </a:endParaRPr>
          </a:p>
        </p:txBody>
      </p:sp>
      <p:pic>
        <p:nvPicPr>
          <p:cNvPr id="6" name="object 6"/>
          <p:cNvPicPr/>
          <p:nvPr/>
        </p:nvPicPr>
        <p:blipFill>
          <a:blip r:embed="rId2" cstate="print"/>
          <a:stretch>
            <a:fillRect/>
          </a:stretch>
        </p:blipFill>
        <p:spPr>
          <a:xfrm>
            <a:off x="0" y="0"/>
            <a:ext cx="9143999" cy="102869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1040" y="1419873"/>
            <a:ext cx="6057900" cy="1240790"/>
          </a:xfrm>
          <a:prstGeom prst="rect">
            <a:avLst/>
          </a:prstGeom>
        </p:spPr>
        <p:txBody>
          <a:bodyPr vert="horz" wrap="square" lIns="0" tIns="15875" rIns="0" bIns="0" rtlCol="0">
            <a:spAutoFit/>
          </a:bodyPr>
          <a:lstStyle/>
          <a:p>
            <a:pPr marR="5080" algn="r">
              <a:lnSpc>
                <a:spcPct val="100000"/>
              </a:lnSpc>
              <a:spcBef>
                <a:spcPts val="125"/>
              </a:spcBef>
            </a:pPr>
            <a:r>
              <a:rPr sz="3950" spc="25" dirty="0">
                <a:solidFill>
                  <a:srgbClr val="000000"/>
                </a:solidFill>
              </a:rPr>
              <a:t>Data</a:t>
            </a:r>
            <a:r>
              <a:rPr sz="3950" spc="5" dirty="0">
                <a:solidFill>
                  <a:srgbClr val="000000"/>
                </a:solidFill>
              </a:rPr>
              <a:t> </a:t>
            </a:r>
            <a:r>
              <a:rPr sz="3950" spc="30" dirty="0">
                <a:solidFill>
                  <a:srgbClr val="000000"/>
                </a:solidFill>
              </a:rPr>
              <a:t>Synchronization </a:t>
            </a:r>
            <a:r>
              <a:rPr sz="3950" spc="5" dirty="0">
                <a:solidFill>
                  <a:srgbClr val="000000"/>
                </a:solidFill>
              </a:rPr>
              <a:t>and</a:t>
            </a:r>
            <a:endParaRPr sz="3950"/>
          </a:p>
          <a:p>
            <a:pPr marR="5080" algn="r">
              <a:lnSpc>
                <a:spcPct val="100000"/>
              </a:lnSpc>
              <a:spcBef>
                <a:spcPts val="60"/>
              </a:spcBef>
            </a:pPr>
            <a:r>
              <a:rPr sz="3950" spc="50" dirty="0">
                <a:solidFill>
                  <a:srgbClr val="000000"/>
                </a:solidFill>
              </a:rPr>
              <a:t>Consistency</a:t>
            </a:r>
            <a:endParaRPr sz="3950"/>
          </a:p>
        </p:txBody>
      </p:sp>
      <p:sp>
        <p:nvSpPr>
          <p:cNvPr id="8" name="object 8"/>
          <p:cNvSpPr txBox="1"/>
          <p:nvPr/>
        </p:nvSpPr>
        <p:spPr>
          <a:xfrm>
            <a:off x="1489178" y="2808326"/>
            <a:ext cx="6189980" cy="2632772"/>
          </a:xfrm>
          <a:prstGeom prst="rect">
            <a:avLst/>
          </a:prstGeom>
        </p:spPr>
        <p:txBody>
          <a:bodyPr vert="horz" wrap="square" lIns="0" tIns="9525" rIns="0" bIns="0" rtlCol="0">
            <a:spAutoFit/>
          </a:bodyPr>
          <a:lstStyle/>
          <a:p>
            <a:pPr marL="12700" marR="5080" indent="661035" algn="r">
              <a:lnSpc>
                <a:spcPct val="117900"/>
              </a:lnSpc>
              <a:spcBef>
                <a:spcPts val="75"/>
              </a:spcBef>
            </a:pPr>
            <a:r>
              <a:rPr lang="en-US" sz="2450" spc="60" dirty="0">
                <a:latin typeface="Verdana"/>
                <a:cs typeface="Verdana"/>
              </a:rPr>
              <a:t>Ensuring</a:t>
            </a:r>
            <a:r>
              <a:rPr lang="en-US" sz="2450" spc="-220" dirty="0">
                <a:latin typeface="Verdana"/>
                <a:cs typeface="Verdana"/>
              </a:rPr>
              <a:t> </a:t>
            </a:r>
            <a:r>
              <a:rPr lang="en-US" sz="2450" spc="40" dirty="0">
                <a:latin typeface="Verdana"/>
                <a:cs typeface="Verdana"/>
              </a:rPr>
              <a:t>data</a:t>
            </a:r>
            <a:r>
              <a:rPr lang="en-US" sz="2450" spc="-215" dirty="0">
                <a:latin typeface="Verdana"/>
                <a:cs typeface="Verdana"/>
              </a:rPr>
              <a:t> </a:t>
            </a:r>
            <a:r>
              <a:rPr lang="en-US" sz="2450" spc="25" dirty="0">
                <a:latin typeface="Verdana"/>
                <a:cs typeface="Verdana"/>
              </a:rPr>
              <a:t>synchronization</a:t>
            </a:r>
            <a:r>
              <a:rPr lang="en-US" sz="2450" spc="-215" dirty="0">
                <a:latin typeface="Verdana"/>
                <a:cs typeface="Verdana"/>
              </a:rPr>
              <a:t> </a:t>
            </a:r>
            <a:r>
              <a:rPr lang="en-US" sz="2450" spc="85" dirty="0">
                <a:latin typeface="Verdana"/>
                <a:cs typeface="Verdana"/>
              </a:rPr>
              <a:t>and </a:t>
            </a:r>
            <a:r>
              <a:rPr lang="en-US" sz="2450" spc="-844" dirty="0">
                <a:latin typeface="Verdana"/>
                <a:cs typeface="Verdana"/>
              </a:rPr>
              <a:t> </a:t>
            </a:r>
            <a:r>
              <a:rPr lang="en-US" sz="2450" spc="60" dirty="0">
                <a:latin typeface="Verdana"/>
                <a:cs typeface="Verdana"/>
              </a:rPr>
              <a:t>maintainin</a:t>
            </a:r>
            <a:r>
              <a:rPr lang="en-US" sz="2450" spc="170" dirty="0">
                <a:latin typeface="Verdana"/>
                <a:cs typeface="Verdana"/>
              </a:rPr>
              <a:t>g</a:t>
            </a:r>
            <a:r>
              <a:rPr lang="en-US" sz="2450" spc="-215" dirty="0">
                <a:latin typeface="Verdana"/>
                <a:cs typeface="Verdana"/>
              </a:rPr>
              <a:t> </a:t>
            </a:r>
            <a:r>
              <a:rPr lang="en-US" sz="2450" spc="90" dirty="0">
                <a:latin typeface="Verdana"/>
                <a:cs typeface="Verdana"/>
              </a:rPr>
              <a:t>c</a:t>
            </a:r>
            <a:r>
              <a:rPr lang="en-US" sz="2450" spc="15" dirty="0">
                <a:latin typeface="Verdana"/>
                <a:cs typeface="Verdana"/>
              </a:rPr>
              <a:t>onsis</a:t>
            </a:r>
            <a:r>
              <a:rPr lang="en-US" sz="2450" spc="-40" dirty="0">
                <a:latin typeface="Verdana"/>
                <a:cs typeface="Verdana"/>
              </a:rPr>
              <a:t>t</a:t>
            </a:r>
            <a:r>
              <a:rPr lang="en-US" sz="2450" spc="80" dirty="0">
                <a:latin typeface="Verdana"/>
                <a:cs typeface="Verdana"/>
              </a:rPr>
              <a:t>en</a:t>
            </a:r>
            <a:r>
              <a:rPr lang="en-US" sz="2450" spc="95" dirty="0">
                <a:latin typeface="Verdana"/>
                <a:cs typeface="Verdana"/>
              </a:rPr>
              <a:t>c</a:t>
            </a:r>
            <a:r>
              <a:rPr lang="en-US" sz="2450" spc="-110" dirty="0">
                <a:latin typeface="Verdana"/>
                <a:cs typeface="Verdana"/>
              </a:rPr>
              <a:t>y</a:t>
            </a:r>
            <a:r>
              <a:rPr lang="en-US" sz="2450" spc="-215" dirty="0">
                <a:latin typeface="Verdana"/>
                <a:cs typeface="Verdana"/>
              </a:rPr>
              <a:t> </a:t>
            </a:r>
            <a:r>
              <a:rPr lang="en-US" sz="2450" spc="-10" dirty="0">
                <a:latin typeface="Verdana"/>
                <a:cs typeface="Verdana"/>
              </a:rPr>
              <a:t>a</a:t>
            </a:r>
            <a:r>
              <a:rPr lang="en-US" sz="2450" spc="35" dirty="0">
                <a:latin typeface="Verdana"/>
                <a:cs typeface="Verdana"/>
              </a:rPr>
              <a:t>c</a:t>
            </a:r>
            <a:r>
              <a:rPr lang="en-US" sz="2450" spc="-10" dirty="0">
                <a:latin typeface="Verdana"/>
                <a:cs typeface="Verdana"/>
              </a:rPr>
              <a:t>r</a:t>
            </a:r>
            <a:r>
              <a:rPr lang="en-US" sz="2450" spc="-20" dirty="0">
                <a:latin typeface="Verdana"/>
                <a:cs typeface="Verdana"/>
              </a:rPr>
              <a:t>oss  </a:t>
            </a:r>
            <a:r>
              <a:rPr lang="en-US" sz="2450" spc="40" dirty="0">
                <a:latin typeface="Verdana"/>
                <a:cs typeface="Verdana"/>
              </a:rPr>
              <a:t>distributed</a:t>
            </a:r>
            <a:r>
              <a:rPr lang="en-US" sz="2450" spc="-210" dirty="0">
                <a:latin typeface="Verdana"/>
                <a:cs typeface="Verdana"/>
              </a:rPr>
              <a:t> </a:t>
            </a:r>
            <a:r>
              <a:rPr lang="en-US" sz="2450" spc="-15" dirty="0">
                <a:latin typeface="Verdana"/>
                <a:cs typeface="Verdana"/>
              </a:rPr>
              <a:t>systems</a:t>
            </a:r>
            <a:r>
              <a:rPr lang="en-US" sz="2450" spc="-210" dirty="0">
                <a:latin typeface="Verdana"/>
                <a:cs typeface="Verdana"/>
              </a:rPr>
              <a:t> </a:t>
            </a:r>
            <a:r>
              <a:rPr lang="en-US" sz="2450" spc="-40" dirty="0">
                <a:latin typeface="Verdana"/>
                <a:cs typeface="Verdana"/>
              </a:rPr>
              <a:t>is</a:t>
            </a:r>
            <a:r>
              <a:rPr lang="en-US" sz="2450" spc="-210" dirty="0">
                <a:latin typeface="Verdana"/>
                <a:cs typeface="Verdana"/>
              </a:rPr>
              <a:t> </a:t>
            </a:r>
            <a:r>
              <a:rPr lang="en-US" sz="2450" spc="35" dirty="0">
                <a:latin typeface="Verdana"/>
                <a:cs typeface="Verdana"/>
              </a:rPr>
              <a:t>crucial</a:t>
            </a:r>
            <a:r>
              <a:rPr lang="en-US" sz="2450" spc="-210" dirty="0">
                <a:latin typeface="Verdana"/>
                <a:cs typeface="Verdana"/>
              </a:rPr>
              <a:t> </a:t>
            </a:r>
            <a:r>
              <a:rPr lang="en-US" sz="2450" spc="-15" dirty="0">
                <a:latin typeface="Verdana"/>
                <a:cs typeface="Verdana"/>
              </a:rPr>
              <a:t>for</a:t>
            </a:r>
            <a:r>
              <a:rPr lang="en-US" sz="2450" spc="-210" dirty="0">
                <a:latin typeface="Verdana"/>
                <a:cs typeface="Verdana"/>
              </a:rPr>
              <a:t> </a:t>
            </a:r>
            <a:r>
              <a:rPr lang="en-US" sz="2450" spc="5" dirty="0">
                <a:latin typeface="Verdana"/>
                <a:cs typeface="Verdana"/>
              </a:rPr>
              <a:t>airline </a:t>
            </a:r>
            <a:r>
              <a:rPr lang="en-US" sz="2450" spc="-844" dirty="0">
                <a:latin typeface="Verdana"/>
                <a:cs typeface="Verdana"/>
              </a:rPr>
              <a:t> </a:t>
            </a:r>
            <a:r>
              <a:rPr lang="en-US" sz="2450" spc="50" dirty="0">
                <a:latin typeface="Verdana"/>
                <a:cs typeface="Verdana"/>
              </a:rPr>
              <a:t>ope</a:t>
            </a:r>
            <a:r>
              <a:rPr lang="en-US" sz="2450" spc="10" dirty="0">
                <a:latin typeface="Verdana"/>
                <a:cs typeface="Verdana"/>
              </a:rPr>
              <a:t>r</a:t>
            </a:r>
            <a:r>
              <a:rPr lang="en-US" sz="2450" spc="-35" dirty="0">
                <a:latin typeface="Verdana"/>
                <a:cs typeface="Verdana"/>
              </a:rPr>
              <a:t>ations.</a:t>
            </a:r>
            <a:r>
              <a:rPr lang="en-US" sz="2450" spc="-10" dirty="0">
                <a:latin typeface="Verdana"/>
                <a:cs typeface="Verdana"/>
              </a:rPr>
              <a:t> This</a:t>
            </a:r>
            <a:r>
              <a:rPr lang="en-US" sz="2450" spc="-215" dirty="0">
                <a:latin typeface="Verdana"/>
                <a:cs typeface="Verdana"/>
              </a:rPr>
              <a:t> </a:t>
            </a:r>
            <a:r>
              <a:rPr lang="en-US" sz="2450" spc="35" dirty="0">
                <a:latin typeface="Verdana"/>
                <a:cs typeface="Verdana"/>
              </a:rPr>
              <a:t>i</a:t>
            </a:r>
            <a:r>
              <a:rPr lang="en-US" sz="2450" spc="55" dirty="0">
                <a:latin typeface="Verdana"/>
                <a:cs typeface="Verdana"/>
              </a:rPr>
              <a:t>n</a:t>
            </a:r>
            <a:r>
              <a:rPr lang="en-US" sz="2450" spc="-150" dirty="0">
                <a:latin typeface="Verdana"/>
                <a:cs typeface="Verdana"/>
              </a:rPr>
              <a:t>v</a:t>
            </a:r>
            <a:r>
              <a:rPr lang="en-US" sz="2450" spc="-15" dirty="0">
                <a:latin typeface="Verdana"/>
                <a:cs typeface="Verdana"/>
              </a:rPr>
              <a:t>ol</a:t>
            </a:r>
            <a:r>
              <a:rPr lang="en-US" sz="2450" spc="-65" dirty="0">
                <a:latin typeface="Verdana"/>
                <a:cs typeface="Verdana"/>
              </a:rPr>
              <a:t>v</a:t>
            </a:r>
            <a:r>
              <a:rPr lang="en-US" sz="2450" spc="-20" dirty="0">
                <a:latin typeface="Verdana"/>
                <a:cs typeface="Verdana"/>
              </a:rPr>
              <a:t>es</a:t>
            </a:r>
            <a:r>
              <a:rPr lang="en-US" sz="2450" spc="-215" dirty="0">
                <a:latin typeface="Verdana"/>
                <a:cs typeface="Verdana"/>
              </a:rPr>
              <a:t> </a:t>
            </a:r>
            <a:r>
              <a:rPr lang="en-US" sz="2450" spc="95" dirty="0">
                <a:latin typeface="Verdana"/>
                <a:cs typeface="Verdana"/>
              </a:rPr>
              <a:t>imple</a:t>
            </a:r>
            <a:r>
              <a:rPr lang="en-US" sz="2450" spc="175" dirty="0">
                <a:latin typeface="Verdana"/>
                <a:cs typeface="Verdana"/>
              </a:rPr>
              <a:t>m</a:t>
            </a:r>
            <a:r>
              <a:rPr lang="en-US" sz="2450" spc="55" dirty="0">
                <a:latin typeface="Verdana"/>
                <a:cs typeface="Verdana"/>
              </a:rPr>
              <a:t>enti</a:t>
            </a:r>
            <a:r>
              <a:rPr lang="en-US" sz="2450" spc="80" dirty="0">
                <a:latin typeface="Verdana"/>
                <a:cs typeface="Verdana"/>
              </a:rPr>
              <a:t>n</a:t>
            </a:r>
            <a:r>
              <a:rPr lang="en-US" sz="2450" spc="120" dirty="0">
                <a:latin typeface="Verdana"/>
                <a:cs typeface="Verdana"/>
              </a:rPr>
              <a:t>g  </a:t>
            </a:r>
            <a:r>
              <a:rPr lang="en-US" sz="2450" spc="-90" dirty="0">
                <a:latin typeface="Verdana"/>
                <a:cs typeface="Verdana"/>
              </a:rPr>
              <a:t>r</a:t>
            </a:r>
            <a:r>
              <a:rPr lang="en-US" sz="2450" spc="60" dirty="0">
                <a:latin typeface="Verdana"/>
                <a:cs typeface="Verdana"/>
              </a:rPr>
              <a:t>obust</a:t>
            </a:r>
            <a:r>
              <a:rPr lang="en-US" sz="2450" spc="-215" dirty="0">
                <a:latin typeface="Verdana"/>
                <a:cs typeface="Verdana"/>
              </a:rPr>
              <a:t> </a:t>
            </a:r>
            <a:r>
              <a:rPr lang="en-US" sz="2450" spc="-90" dirty="0">
                <a:latin typeface="Verdana"/>
                <a:cs typeface="Verdana"/>
              </a:rPr>
              <a:t>r</a:t>
            </a:r>
            <a:r>
              <a:rPr lang="en-US" sz="2450" spc="50" dirty="0">
                <a:latin typeface="Verdana"/>
                <a:cs typeface="Verdana"/>
              </a:rPr>
              <a:t>eplication</a:t>
            </a:r>
            <a:r>
              <a:rPr lang="en-US" sz="2450" spc="-215" dirty="0">
                <a:latin typeface="Verdana"/>
                <a:cs typeface="Verdana"/>
              </a:rPr>
              <a:t> </a:t>
            </a:r>
            <a:r>
              <a:rPr lang="en-US" sz="2450" spc="55" dirty="0">
                <a:latin typeface="Verdana"/>
                <a:cs typeface="Verdana"/>
              </a:rPr>
              <a:t>an</a:t>
            </a:r>
            <a:r>
              <a:rPr lang="en-US" sz="2450" spc="150" dirty="0">
                <a:latin typeface="Verdana"/>
                <a:cs typeface="Verdana"/>
              </a:rPr>
              <a:t>d</a:t>
            </a:r>
            <a:r>
              <a:rPr lang="en-US" sz="2450" spc="-215" dirty="0">
                <a:latin typeface="Verdana"/>
                <a:cs typeface="Verdana"/>
              </a:rPr>
              <a:t> </a:t>
            </a:r>
            <a:r>
              <a:rPr lang="en-US" sz="2450" spc="90" dirty="0">
                <a:latin typeface="Verdana"/>
                <a:cs typeface="Verdana"/>
              </a:rPr>
              <a:t>c</a:t>
            </a:r>
            <a:r>
              <a:rPr lang="en-US" sz="2450" spc="50" dirty="0">
                <a:latin typeface="Verdana"/>
                <a:cs typeface="Verdana"/>
              </a:rPr>
              <a:t>onﬂi</a:t>
            </a:r>
            <a:r>
              <a:rPr lang="en-US" sz="2450" spc="60" dirty="0">
                <a:latin typeface="Verdana"/>
                <a:cs typeface="Verdana"/>
              </a:rPr>
              <a:t>c</a:t>
            </a:r>
            <a:r>
              <a:rPr lang="en-US" sz="2450" spc="35" dirty="0">
                <a:latin typeface="Verdana"/>
                <a:cs typeface="Verdana"/>
              </a:rPr>
              <a:t>t  </a:t>
            </a:r>
            <a:r>
              <a:rPr lang="en-US" sz="2450" spc="-90" dirty="0">
                <a:latin typeface="Verdana"/>
                <a:cs typeface="Verdana"/>
              </a:rPr>
              <a:t>r</a:t>
            </a:r>
            <a:r>
              <a:rPr lang="en-US" sz="2450" spc="40" dirty="0">
                <a:latin typeface="Verdana"/>
                <a:cs typeface="Verdana"/>
              </a:rPr>
              <a:t>esolution</a:t>
            </a:r>
            <a:r>
              <a:rPr lang="en-US" sz="2450" spc="-215" dirty="0">
                <a:latin typeface="Verdana"/>
                <a:cs typeface="Verdana"/>
              </a:rPr>
              <a:t> </a:t>
            </a:r>
            <a:r>
              <a:rPr lang="en-US" sz="2450" spc="245" dirty="0">
                <a:latin typeface="Verdana"/>
                <a:cs typeface="Verdana"/>
              </a:rPr>
              <a:t>m</a:t>
            </a:r>
            <a:r>
              <a:rPr lang="en-US" sz="2450" spc="80" dirty="0">
                <a:latin typeface="Verdana"/>
                <a:cs typeface="Verdana"/>
              </a:rPr>
              <a:t>e</a:t>
            </a:r>
            <a:r>
              <a:rPr lang="en-US" sz="2450" spc="50" dirty="0">
                <a:latin typeface="Verdana"/>
                <a:cs typeface="Verdana"/>
              </a:rPr>
              <a:t>c</a:t>
            </a:r>
            <a:r>
              <a:rPr lang="en-US" sz="2450" spc="-5" dirty="0">
                <a:latin typeface="Verdana"/>
                <a:cs typeface="Verdana"/>
              </a:rPr>
              <a:t>hanisms</a:t>
            </a:r>
            <a:r>
              <a:rPr sz="2450" spc="-5" dirty="0">
                <a:latin typeface="Verdana"/>
                <a:cs typeface="Verdana"/>
              </a:rPr>
              <a:t>.</a:t>
            </a:r>
            <a:endParaRPr sz="2450" dirty="0">
              <a:latin typeface="Verdana"/>
              <a:cs typeface="Verdana"/>
            </a:endParaRPr>
          </a:p>
        </p:txBody>
      </p:sp>
      <p:pic>
        <p:nvPicPr>
          <p:cNvPr id="9" name="object 9"/>
          <p:cNvPicPr/>
          <p:nvPr/>
        </p:nvPicPr>
        <p:blipFill>
          <a:blip r:embed="rId2" cstate="print"/>
          <a:stretch>
            <a:fillRect/>
          </a:stretch>
        </p:blipFill>
        <p:spPr>
          <a:xfrm>
            <a:off x="9144000" y="1"/>
            <a:ext cx="9143847" cy="102868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1752600"/>
          </a:xfrm>
          <a:prstGeom prst="rect">
            <a:avLst/>
          </a:prstGeom>
          <a:solidFill>
            <a:srgbClr val="000000"/>
          </a:solidFill>
        </p:spPr>
        <p:txBody>
          <a:bodyPr vert="horz" wrap="square" lIns="0" tIns="241300" rIns="0" bIns="0" rtlCol="0">
            <a:spAutoFit/>
          </a:bodyPr>
          <a:lstStyle/>
          <a:p>
            <a:pPr marL="220345">
              <a:lnSpc>
                <a:spcPct val="100000"/>
              </a:lnSpc>
              <a:spcBef>
                <a:spcPts val="1900"/>
              </a:spcBef>
            </a:pPr>
            <a:r>
              <a:rPr sz="4200" spc="10" dirty="0"/>
              <a:t>Distributed</a:t>
            </a:r>
            <a:r>
              <a:rPr sz="4200" spc="35" dirty="0"/>
              <a:t> </a:t>
            </a:r>
            <a:r>
              <a:rPr sz="4200" dirty="0"/>
              <a:t>System</a:t>
            </a:r>
            <a:r>
              <a:rPr sz="4200" spc="-125" dirty="0"/>
              <a:t> </a:t>
            </a:r>
            <a:r>
              <a:rPr sz="4200" spc="-5" dirty="0"/>
              <a:t>Architectures</a:t>
            </a:r>
            <a:endParaRPr sz="4200"/>
          </a:p>
        </p:txBody>
      </p:sp>
      <p:sp>
        <p:nvSpPr>
          <p:cNvPr id="8" name="object 8"/>
          <p:cNvSpPr txBox="1"/>
          <p:nvPr/>
        </p:nvSpPr>
        <p:spPr>
          <a:xfrm>
            <a:off x="9359010" y="3316961"/>
            <a:ext cx="7647305" cy="1787525"/>
          </a:xfrm>
          <a:prstGeom prst="rect">
            <a:avLst/>
          </a:prstGeom>
        </p:spPr>
        <p:txBody>
          <a:bodyPr vert="horz" wrap="square" lIns="0" tIns="8890" rIns="0" bIns="0" rtlCol="0">
            <a:spAutoFit/>
          </a:bodyPr>
          <a:lstStyle/>
          <a:p>
            <a:pPr marL="12065" marR="5080" algn="ctr">
              <a:lnSpc>
                <a:spcPct val="118200"/>
              </a:lnSpc>
              <a:spcBef>
                <a:spcPts val="70"/>
              </a:spcBef>
            </a:pPr>
            <a:r>
              <a:rPr sz="2450" spc="30" dirty="0">
                <a:latin typeface="Verdana"/>
                <a:cs typeface="Verdana"/>
              </a:rPr>
              <a:t>Architectures </a:t>
            </a:r>
            <a:r>
              <a:rPr sz="2450" spc="65" dirty="0">
                <a:latin typeface="Verdana"/>
                <a:cs typeface="Verdana"/>
              </a:rPr>
              <a:t>such </a:t>
            </a:r>
            <a:r>
              <a:rPr sz="2450" spc="-40" dirty="0">
                <a:latin typeface="Verdana"/>
                <a:cs typeface="Verdana"/>
              </a:rPr>
              <a:t>as </a:t>
            </a:r>
            <a:r>
              <a:rPr sz="2450" spc="-15" dirty="0">
                <a:latin typeface="Verdana"/>
                <a:cs typeface="Verdana"/>
              </a:rPr>
              <a:t>microservices, </a:t>
            </a:r>
            <a:r>
              <a:rPr sz="2450" spc="-25" dirty="0">
                <a:latin typeface="Verdana"/>
                <a:cs typeface="Verdana"/>
              </a:rPr>
              <a:t>event- </a:t>
            </a:r>
            <a:r>
              <a:rPr sz="2450" spc="-20" dirty="0">
                <a:latin typeface="Verdana"/>
                <a:cs typeface="Verdana"/>
              </a:rPr>
              <a:t> </a:t>
            </a:r>
            <a:r>
              <a:rPr sz="2450" spc="55" dirty="0">
                <a:latin typeface="Verdana"/>
                <a:cs typeface="Verdana"/>
              </a:rPr>
              <a:t>d</a:t>
            </a:r>
            <a:r>
              <a:rPr sz="2450" spc="20" dirty="0">
                <a:latin typeface="Verdana"/>
                <a:cs typeface="Verdana"/>
              </a:rPr>
              <a:t>r</a:t>
            </a:r>
            <a:r>
              <a:rPr sz="2450" spc="-40" dirty="0">
                <a:latin typeface="Verdana"/>
                <a:cs typeface="Verdana"/>
              </a:rPr>
              <a:t>i</a:t>
            </a:r>
            <a:r>
              <a:rPr sz="2450" spc="-120" dirty="0">
                <a:latin typeface="Verdana"/>
                <a:cs typeface="Verdana"/>
              </a:rPr>
              <a:t>v</a:t>
            </a:r>
            <a:r>
              <a:rPr sz="2450" spc="80" dirty="0">
                <a:latin typeface="Verdana"/>
                <a:cs typeface="Verdana"/>
              </a:rPr>
              <a:t>en</a:t>
            </a:r>
            <a:r>
              <a:rPr sz="2450" spc="-215" dirty="0">
                <a:latin typeface="Verdana"/>
                <a:cs typeface="Verdana"/>
              </a:rPr>
              <a:t> </a:t>
            </a:r>
            <a:r>
              <a:rPr sz="2450" spc="-95" dirty="0">
                <a:latin typeface="Verdana"/>
                <a:cs typeface="Verdana"/>
              </a:rPr>
              <a:t>s</a:t>
            </a:r>
            <a:r>
              <a:rPr sz="2450" spc="-125" dirty="0">
                <a:latin typeface="Verdana"/>
                <a:cs typeface="Verdana"/>
              </a:rPr>
              <a:t>y</a:t>
            </a:r>
            <a:r>
              <a:rPr sz="2450" spc="-20" dirty="0">
                <a:latin typeface="Verdana"/>
                <a:cs typeface="Verdana"/>
              </a:rPr>
              <a:t>s</a:t>
            </a:r>
            <a:r>
              <a:rPr sz="2450" spc="-65" dirty="0">
                <a:latin typeface="Verdana"/>
                <a:cs typeface="Verdana"/>
              </a:rPr>
              <a:t>t</a:t>
            </a:r>
            <a:r>
              <a:rPr sz="2450" spc="-40" dirty="0">
                <a:latin typeface="Verdana"/>
                <a:cs typeface="Verdana"/>
              </a:rPr>
              <a:t>ems,</a:t>
            </a:r>
            <a:r>
              <a:rPr sz="2450" spc="-215" dirty="0">
                <a:latin typeface="Verdana"/>
                <a:cs typeface="Verdana"/>
              </a:rPr>
              <a:t> </a:t>
            </a:r>
            <a:r>
              <a:rPr sz="2450" spc="55" dirty="0">
                <a:latin typeface="Verdana"/>
                <a:cs typeface="Verdana"/>
              </a:rPr>
              <a:t>a</a:t>
            </a:r>
            <a:r>
              <a:rPr sz="2450" spc="60" dirty="0">
                <a:latin typeface="Verdana"/>
                <a:cs typeface="Verdana"/>
              </a:rPr>
              <a:t>n</a:t>
            </a:r>
            <a:r>
              <a:rPr sz="2450" spc="150" dirty="0">
                <a:latin typeface="Verdana"/>
                <a:cs typeface="Verdana"/>
              </a:rPr>
              <a:t>d</a:t>
            </a:r>
            <a:r>
              <a:rPr sz="2450" spc="-215" dirty="0">
                <a:latin typeface="Verdana"/>
                <a:cs typeface="Verdana"/>
              </a:rPr>
              <a:t> </a:t>
            </a:r>
            <a:r>
              <a:rPr sz="2450" spc="90" dirty="0">
                <a:latin typeface="Verdana"/>
                <a:cs typeface="Verdana"/>
              </a:rPr>
              <a:t>c</a:t>
            </a:r>
            <a:r>
              <a:rPr sz="2450" spc="55" dirty="0">
                <a:latin typeface="Verdana"/>
                <a:cs typeface="Verdana"/>
              </a:rPr>
              <a:t>ontain</a:t>
            </a:r>
            <a:r>
              <a:rPr sz="2450" spc="-15" dirty="0">
                <a:latin typeface="Verdana"/>
                <a:cs typeface="Verdana"/>
              </a:rPr>
              <a:t>e</a:t>
            </a:r>
            <a:r>
              <a:rPr sz="2450" spc="-30" dirty="0">
                <a:latin typeface="Verdana"/>
                <a:cs typeface="Verdana"/>
              </a:rPr>
              <a:t>r</a:t>
            </a:r>
            <a:r>
              <a:rPr sz="2450" spc="25" dirty="0">
                <a:latin typeface="Verdana"/>
                <a:cs typeface="Verdana"/>
              </a:rPr>
              <a:t>ization</a:t>
            </a:r>
            <a:r>
              <a:rPr sz="2450" spc="-215" dirty="0">
                <a:latin typeface="Verdana"/>
                <a:cs typeface="Verdana"/>
              </a:rPr>
              <a:t> </a:t>
            </a:r>
            <a:r>
              <a:rPr sz="2450" spc="-40" dirty="0">
                <a:latin typeface="Verdana"/>
                <a:cs typeface="Verdana"/>
              </a:rPr>
              <a:t>a</a:t>
            </a:r>
            <a:r>
              <a:rPr sz="2450" spc="-65" dirty="0">
                <a:latin typeface="Verdana"/>
                <a:cs typeface="Verdana"/>
              </a:rPr>
              <a:t>r</a:t>
            </a:r>
            <a:r>
              <a:rPr sz="2450" spc="35" dirty="0">
                <a:latin typeface="Verdana"/>
                <a:cs typeface="Verdana"/>
              </a:rPr>
              <a:t>e</a:t>
            </a:r>
            <a:r>
              <a:rPr sz="2450" spc="-215" dirty="0">
                <a:latin typeface="Verdana"/>
                <a:cs typeface="Verdana"/>
              </a:rPr>
              <a:t> </a:t>
            </a:r>
            <a:r>
              <a:rPr sz="2450" spc="65" dirty="0">
                <a:latin typeface="Verdana"/>
                <a:cs typeface="Verdana"/>
              </a:rPr>
              <a:t>gainin</a:t>
            </a:r>
            <a:r>
              <a:rPr sz="2450" spc="120" dirty="0">
                <a:latin typeface="Verdana"/>
                <a:cs typeface="Verdana"/>
              </a:rPr>
              <a:t>g  </a:t>
            </a:r>
            <a:r>
              <a:rPr sz="2450" spc="75" dirty="0">
                <a:latin typeface="Verdana"/>
                <a:cs typeface="Verdana"/>
              </a:rPr>
              <a:t>prominence </a:t>
            </a:r>
            <a:r>
              <a:rPr sz="2450" spc="55" dirty="0">
                <a:latin typeface="Verdana"/>
                <a:cs typeface="Verdana"/>
              </a:rPr>
              <a:t>in </a:t>
            </a:r>
            <a:r>
              <a:rPr sz="2450" spc="65" dirty="0">
                <a:latin typeface="Verdana"/>
                <a:cs typeface="Verdana"/>
              </a:rPr>
              <a:t>the </a:t>
            </a:r>
            <a:r>
              <a:rPr sz="2450" spc="5" dirty="0">
                <a:latin typeface="Verdana"/>
                <a:cs typeface="Verdana"/>
              </a:rPr>
              <a:t>airline </a:t>
            </a:r>
            <a:r>
              <a:rPr sz="2450" spc="-25" dirty="0">
                <a:latin typeface="Verdana"/>
                <a:cs typeface="Verdana"/>
              </a:rPr>
              <a:t>industry, </a:t>
            </a:r>
            <a:r>
              <a:rPr sz="2450" spc="70" dirty="0">
                <a:latin typeface="Verdana"/>
                <a:cs typeface="Verdana"/>
              </a:rPr>
              <a:t>enabling </a:t>
            </a:r>
            <a:r>
              <a:rPr sz="2450" spc="75" dirty="0">
                <a:latin typeface="Verdana"/>
                <a:cs typeface="Verdana"/>
              </a:rPr>
              <a:t> </a:t>
            </a:r>
            <a:r>
              <a:rPr sz="2450" spc="70" dirty="0">
                <a:latin typeface="Verdana"/>
                <a:cs typeface="Verdana"/>
              </a:rPr>
              <a:t>g</a:t>
            </a:r>
            <a:r>
              <a:rPr sz="2450" spc="10" dirty="0">
                <a:latin typeface="Verdana"/>
                <a:cs typeface="Verdana"/>
              </a:rPr>
              <a:t>r</a:t>
            </a:r>
            <a:r>
              <a:rPr sz="2450" spc="-5" dirty="0">
                <a:latin typeface="Verdana"/>
                <a:cs typeface="Verdana"/>
              </a:rPr>
              <a:t>e</a:t>
            </a:r>
            <a:r>
              <a:rPr sz="2450" spc="15" dirty="0">
                <a:latin typeface="Verdana"/>
                <a:cs typeface="Verdana"/>
              </a:rPr>
              <a:t>a</a:t>
            </a:r>
            <a:r>
              <a:rPr sz="2450" spc="-40" dirty="0">
                <a:latin typeface="Verdana"/>
                <a:cs typeface="Verdana"/>
              </a:rPr>
              <a:t>t</a:t>
            </a:r>
            <a:r>
              <a:rPr sz="2450" spc="-10" dirty="0">
                <a:latin typeface="Verdana"/>
                <a:cs typeface="Verdana"/>
              </a:rPr>
              <a:t>er</a:t>
            </a:r>
            <a:r>
              <a:rPr sz="2450" spc="-215" dirty="0">
                <a:latin typeface="Verdana"/>
                <a:cs typeface="Verdana"/>
              </a:rPr>
              <a:t> </a:t>
            </a:r>
            <a:r>
              <a:rPr sz="2450" dirty="0">
                <a:latin typeface="Verdana"/>
                <a:cs typeface="Verdana"/>
              </a:rPr>
              <a:t>ﬂ</a:t>
            </a:r>
            <a:r>
              <a:rPr sz="2450" spc="-40" dirty="0">
                <a:latin typeface="Verdana"/>
                <a:cs typeface="Verdana"/>
              </a:rPr>
              <a:t>e</a:t>
            </a:r>
            <a:r>
              <a:rPr sz="2450" spc="5" dirty="0">
                <a:latin typeface="Verdana"/>
                <a:cs typeface="Verdana"/>
              </a:rPr>
              <a:t>xibili</a:t>
            </a:r>
            <a:r>
              <a:rPr sz="2450" spc="-20" dirty="0">
                <a:latin typeface="Verdana"/>
                <a:cs typeface="Verdana"/>
              </a:rPr>
              <a:t>t</a:t>
            </a:r>
            <a:r>
              <a:rPr sz="2450" spc="-110" dirty="0">
                <a:latin typeface="Verdana"/>
                <a:cs typeface="Verdana"/>
              </a:rPr>
              <a:t>y</a:t>
            </a:r>
            <a:r>
              <a:rPr sz="2450" spc="-215" dirty="0">
                <a:latin typeface="Verdana"/>
                <a:cs typeface="Verdana"/>
              </a:rPr>
              <a:t> </a:t>
            </a:r>
            <a:r>
              <a:rPr sz="2450" spc="55" dirty="0">
                <a:latin typeface="Verdana"/>
                <a:cs typeface="Verdana"/>
              </a:rPr>
              <a:t>a</a:t>
            </a:r>
            <a:r>
              <a:rPr sz="2450" spc="60" dirty="0">
                <a:latin typeface="Verdana"/>
                <a:cs typeface="Verdana"/>
              </a:rPr>
              <a:t>n</a:t>
            </a:r>
            <a:r>
              <a:rPr sz="2450" spc="150" dirty="0">
                <a:latin typeface="Verdana"/>
                <a:cs typeface="Verdana"/>
              </a:rPr>
              <a:t>d</a:t>
            </a:r>
            <a:r>
              <a:rPr sz="2450" spc="-215" dirty="0">
                <a:latin typeface="Verdana"/>
                <a:cs typeface="Verdana"/>
              </a:rPr>
              <a:t> </a:t>
            </a:r>
            <a:r>
              <a:rPr sz="2450" spc="-15" dirty="0">
                <a:latin typeface="Verdana"/>
                <a:cs typeface="Verdana"/>
              </a:rPr>
              <a:t>a</a:t>
            </a:r>
            <a:r>
              <a:rPr sz="2450" spc="35" dirty="0">
                <a:latin typeface="Verdana"/>
                <a:cs typeface="Verdana"/>
              </a:rPr>
              <a:t>gili</a:t>
            </a:r>
            <a:r>
              <a:rPr sz="2450" spc="15" dirty="0">
                <a:latin typeface="Verdana"/>
                <a:cs typeface="Verdana"/>
              </a:rPr>
              <a:t>t</a:t>
            </a:r>
            <a:r>
              <a:rPr sz="2450" spc="-110" dirty="0">
                <a:latin typeface="Verdana"/>
                <a:cs typeface="Verdana"/>
              </a:rPr>
              <a:t>y</a:t>
            </a:r>
            <a:r>
              <a:rPr sz="2450" spc="-215" dirty="0">
                <a:latin typeface="Verdana"/>
                <a:cs typeface="Verdana"/>
              </a:rPr>
              <a:t> </a:t>
            </a:r>
            <a:r>
              <a:rPr sz="2450" spc="55" dirty="0">
                <a:latin typeface="Verdana"/>
                <a:cs typeface="Verdana"/>
              </a:rPr>
              <a:t>in</a:t>
            </a:r>
            <a:r>
              <a:rPr sz="2450" spc="-215" dirty="0">
                <a:latin typeface="Verdana"/>
                <a:cs typeface="Verdana"/>
              </a:rPr>
              <a:t> </a:t>
            </a:r>
            <a:r>
              <a:rPr sz="2450" spc="-95" dirty="0">
                <a:latin typeface="Verdana"/>
                <a:cs typeface="Verdana"/>
              </a:rPr>
              <a:t>s</a:t>
            </a:r>
            <a:r>
              <a:rPr sz="2450" spc="-125" dirty="0">
                <a:latin typeface="Verdana"/>
                <a:cs typeface="Verdana"/>
              </a:rPr>
              <a:t>y</a:t>
            </a:r>
            <a:r>
              <a:rPr sz="2450" spc="-20" dirty="0">
                <a:latin typeface="Verdana"/>
                <a:cs typeface="Verdana"/>
              </a:rPr>
              <a:t>s</a:t>
            </a:r>
            <a:r>
              <a:rPr sz="2450" spc="-65" dirty="0">
                <a:latin typeface="Verdana"/>
                <a:cs typeface="Verdana"/>
              </a:rPr>
              <a:t>t</a:t>
            </a:r>
            <a:r>
              <a:rPr sz="2450" spc="135" dirty="0">
                <a:latin typeface="Verdana"/>
                <a:cs typeface="Verdana"/>
              </a:rPr>
              <a:t>em</a:t>
            </a:r>
            <a:r>
              <a:rPr sz="2450" spc="-215" dirty="0">
                <a:latin typeface="Verdana"/>
                <a:cs typeface="Verdana"/>
              </a:rPr>
              <a:t> </a:t>
            </a:r>
            <a:r>
              <a:rPr sz="2450" spc="5" dirty="0">
                <a:latin typeface="Verdana"/>
                <a:cs typeface="Verdana"/>
              </a:rPr>
              <a:t>design.</a:t>
            </a:r>
            <a:endParaRPr sz="2450" dirty="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62195" y="2036451"/>
            <a:ext cx="5548630" cy="3396123"/>
          </a:xfrm>
          <a:prstGeom prst="rect">
            <a:avLst/>
          </a:prstGeom>
        </p:spPr>
        <p:txBody>
          <a:bodyPr vert="horz" wrap="square" lIns="0" tIns="13970" rIns="0" bIns="0" rtlCol="0">
            <a:spAutoFit/>
          </a:bodyPr>
          <a:lstStyle/>
          <a:p>
            <a:pPr marL="12700" marR="651510">
              <a:lnSpc>
                <a:spcPct val="100400"/>
              </a:lnSpc>
              <a:spcBef>
                <a:spcPts val="110"/>
              </a:spcBef>
            </a:pPr>
            <a:r>
              <a:rPr sz="3300" spc="30" dirty="0"/>
              <a:t>Security </a:t>
            </a:r>
            <a:r>
              <a:rPr sz="3300" spc="5" dirty="0"/>
              <a:t>and </a:t>
            </a:r>
            <a:r>
              <a:rPr sz="3300" spc="55" dirty="0"/>
              <a:t>Compliance </a:t>
            </a:r>
            <a:r>
              <a:rPr sz="3300" spc="-715" dirty="0"/>
              <a:t> </a:t>
            </a:r>
            <a:r>
              <a:rPr sz="3300" spc="30" dirty="0"/>
              <a:t>Considerations</a:t>
            </a:r>
            <a:endParaRPr sz="3300" dirty="0"/>
          </a:p>
          <a:p>
            <a:pPr marL="12700" marR="5080">
              <a:lnSpc>
                <a:spcPct val="102000"/>
              </a:lnSpc>
              <a:spcBef>
                <a:spcPts val="655"/>
              </a:spcBef>
            </a:pPr>
            <a:r>
              <a:rPr sz="2450" b="0" spc="20" dirty="0">
                <a:latin typeface="Verdana"/>
                <a:cs typeface="Verdana"/>
              </a:rPr>
              <a:t>The </a:t>
            </a:r>
            <a:r>
              <a:rPr sz="2450" b="0" spc="5" dirty="0">
                <a:latin typeface="Verdana"/>
                <a:cs typeface="Verdana"/>
              </a:rPr>
              <a:t>airline </a:t>
            </a:r>
            <a:r>
              <a:rPr sz="2450" b="0" spc="25" dirty="0">
                <a:latin typeface="Verdana"/>
                <a:cs typeface="Verdana"/>
              </a:rPr>
              <a:t>industry </a:t>
            </a:r>
            <a:r>
              <a:rPr sz="2450" b="0" spc="80" dirty="0">
                <a:latin typeface="Verdana"/>
                <a:cs typeface="Verdana"/>
              </a:rPr>
              <a:t>must </a:t>
            </a:r>
            <a:r>
              <a:rPr sz="2450" b="0" spc="5" dirty="0">
                <a:latin typeface="Verdana"/>
                <a:cs typeface="Verdana"/>
              </a:rPr>
              <a:t>prioritize</a:t>
            </a:r>
            <a:r>
              <a:rPr lang="en-US" sz="2450" b="0" spc="30" dirty="0">
                <a:highlight>
                  <a:srgbClr val="000000"/>
                </a:highlight>
                <a:latin typeface="Verdana"/>
                <a:cs typeface="Verdana"/>
              </a:rPr>
              <a:t> secu</a:t>
            </a:r>
            <a:r>
              <a:rPr lang="en-US" sz="2450" b="0" dirty="0">
                <a:highlight>
                  <a:srgbClr val="000000"/>
                </a:highlight>
                <a:latin typeface="Verdana"/>
                <a:cs typeface="Verdana"/>
              </a:rPr>
              <a:t>r</a:t>
            </a:r>
            <a:r>
              <a:rPr lang="en-US" sz="2450" b="0" spc="10" dirty="0">
                <a:highlight>
                  <a:srgbClr val="000000"/>
                </a:highlight>
                <a:latin typeface="Verdana"/>
                <a:cs typeface="Verdana"/>
              </a:rPr>
              <a:t>i</a:t>
            </a:r>
            <a:r>
              <a:rPr lang="en-US" sz="2450" b="0" spc="-10" dirty="0">
                <a:highlight>
                  <a:srgbClr val="000000"/>
                </a:highlight>
                <a:latin typeface="Verdana"/>
                <a:cs typeface="Verdana"/>
              </a:rPr>
              <a:t>t</a:t>
            </a:r>
            <a:r>
              <a:rPr lang="en-US" sz="2450" b="0" spc="-110" dirty="0">
                <a:highlight>
                  <a:srgbClr val="000000"/>
                </a:highlight>
                <a:latin typeface="Verdana"/>
                <a:cs typeface="Verdana"/>
              </a:rPr>
              <a:t>y</a:t>
            </a:r>
            <a:r>
              <a:rPr lang="en-US" sz="2450" b="0" spc="-215" dirty="0">
                <a:solidFill>
                  <a:srgbClr val="000000"/>
                </a:solidFill>
                <a:latin typeface="Verdana"/>
                <a:cs typeface="Verdana"/>
              </a:rPr>
              <a:t> </a:t>
            </a:r>
            <a:r>
              <a:rPr lang="en-US" sz="2450" b="0" spc="55" dirty="0">
                <a:latin typeface="Verdana"/>
                <a:cs typeface="Verdana"/>
              </a:rPr>
              <a:t>an</a:t>
            </a:r>
            <a:r>
              <a:rPr lang="en-US" sz="2450" b="0" spc="150" dirty="0">
                <a:latin typeface="Verdana"/>
                <a:cs typeface="Verdana"/>
              </a:rPr>
              <a:t>d</a:t>
            </a:r>
            <a:r>
              <a:rPr lang="en-US" sz="2450" b="0" spc="-215" dirty="0">
                <a:latin typeface="Verdana"/>
                <a:cs typeface="Verdana"/>
              </a:rPr>
              <a:t> </a:t>
            </a:r>
            <a:r>
              <a:rPr lang="en-US" sz="2450" b="0" spc="90" dirty="0">
                <a:latin typeface="Verdana"/>
                <a:cs typeface="Verdana"/>
              </a:rPr>
              <a:t>c</a:t>
            </a:r>
            <a:r>
              <a:rPr lang="en-US" sz="2450" b="0" spc="80" dirty="0">
                <a:latin typeface="Verdana"/>
                <a:cs typeface="Verdana"/>
              </a:rPr>
              <a:t>omplian</a:t>
            </a:r>
            <a:r>
              <a:rPr lang="en-US" sz="2450" b="0" spc="90" dirty="0">
                <a:latin typeface="Verdana"/>
                <a:cs typeface="Verdana"/>
              </a:rPr>
              <a:t>c</a:t>
            </a:r>
            <a:r>
              <a:rPr lang="en-US" sz="2450" b="0" spc="35" dirty="0">
                <a:latin typeface="Verdana"/>
                <a:cs typeface="Verdana"/>
              </a:rPr>
              <a:t>e</a:t>
            </a:r>
            <a:r>
              <a:rPr lang="en-US" sz="2450" b="0" spc="-215" dirty="0">
                <a:solidFill>
                  <a:srgbClr val="000000"/>
                </a:solidFill>
                <a:latin typeface="Verdana"/>
                <a:cs typeface="Verdana"/>
              </a:rPr>
              <a:t> </a:t>
            </a:r>
            <a:r>
              <a:rPr lang="en-US" sz="2450" b="0" spc="145" dirty="0">
                <a:latin typeface="Verdana"/>
                <a:cs typeface="Verdana"/>
              </a:rPr>
              <a:t>wh</a:t>
            </a:r>
            <a:r>
              <a:rPr lang="en-US" sz="2450" b="0" spc="60" dirty="0">
                <a:latin typeface="Verdana"/>
                <a:cs typeface="Verdana"/>
              </a:rPr>
              <a:t>en  </a:t>
            </a:r>
            <a:r>
              <a:rPr lang="en-US" sz="2450" b="0" spc="95" dirty="0">
                <a:latin typeface="Verdana"/>
                <a:cs typeface="Verdana"/>
              </a:rPr>
              <a:t>imple</a:t>
            </a:r>
            <a:r>
              <a:rPr lang="en-US" sz="2450" b="0" spc="175" dirty="0">
                <a:latin typeface="Verdana"/>
                <a:cs typeface="Verdana"/>
              </a:rPr>
              <a:t>m</a:t>
            </a:r>
            <a:r>
              <a:rPr lang="en-US" sz="2450" b="0" spc="55" dirty="0">
                <a:latin typeface="Verdana"/>
                <a:cs typeface="Verdana"/>
              </a:rPr>
              <a:t>enti</a:t>
            </a:r>
            <a:r>
              <a:rPr lang="en-US" sz="2450" b="0" spc="80" dirty="0">
                <a:latin typeface="Verdana"/>
                <a:cs typeface="Verdana"/>
              </a:rPr>
              <a:t>n</a:t>
            </a:r>
            <a:r>
              <a:rPr lang="en-US" sz="2450" b="0" spc="170" dirty="0">
                <a:latin typeface="Verdana"/>
                <a:cs typeface="Verdana"/>
              </a:rPr>
              <a:t>g</a:t>
            </a:r>
            <a:r>
              <a:rPr lang="en-US" sz="2450" b="0" spc="-215" dirty="0">
                <a:latin typeface="Verdana"/>
                <a:cs typeface="Verdana"/>
              </a:rPr>
              <a:t> </a:t>
            </a:r>
            <a:r>
              <a:rPr lang="en-US" sz="2450" b="0" spc="10" dirty="0">
                <a:latin typeface="Verdana"/>
                <a:cs typeface="Verdana"/>
              </a:rPr>
              <a:t>dist</a:t>
            </a:r>
            <a:r>
              <a:rPr lang="en-US" sz="2450" b="0" spc="-10" dirty="0">
                <a:latin typeface="Verdana"/>
                <a:cs typeface="Verdana"/>
              </a:rPr>
              <a:t>r</a:t>
            </a:r>
            <a:r>
              <a:rPr lang="en-US" sz="2450" b="0" spc="75" dirty="0">
                <a:latin typeface="Verdana"/>
                <a:cs typeface="Verdana"/>
              </a:rPr>
              <a:t>ibu</a:t>
            </a:r>
            <a:r>
              <a:rPr lang="en-US" sz="2450" b="0" spc="10" dirty="0">
                <a:latin typeface="Verdana"/>
                <a:cs typeface="Verdana"/>
              </a:rPr>
              <a:t>t</a:t>
            </a:r>
            <a:r>
              <a:rPr lang="en-US" sz="2450" b="0" spc="90" dirty="0">
                <a:latin typeface="Verdana"/>
                <a:cs typeface="Verdana"/>
              </a:rPr>
              <a:t>ed</a:t>
            </a:r>
            <a:r>
              <a:rPr lang="en-US" sz="2450" b="0" spc="-215" dirty="0">
                <a:latin typeface="Verdana"/>
                <a:cs typeface="Verdana"/>
              </a:rPr>
              <a:t> </a:t>
            </a:r>
            <a:r>
              <a:rPr lang="en-US" sz="2450" b="0" spc="-95" dirty="0">
                <a:latin typeface="Verdana"/>
                <a:cs typeface="Verdana"/>
              </a:rPr>
              <a:t>s</a:t>
            </a:r>
            <a:r>
              <a:rPr lang="en-US" sz="2450" b="0" spc="-125" dirty="0">
                <a:latin typeface="Verdana"/>
                <a:cs typeface="Verdana"/>
              </a:rPr>
              <a:t>y</a:t>
            </a:r>
            <a:r>
              <a:rPr lang="en-US" sz="2450" b="0" spc="-20" dirty="0">
                <a:latin typeface="Verdana"/>
                <a:cs typeface="Verdana"/>
              </a:rPr>
              <a:t>s</a:t>
            </a:r>
            <a:r>
              <a:rPr lang="en-US" sz="2450" b="0" spc="-65" dirty="0">
                <a:latin typeface="Verdana"/>
                <a:cs typeface="Verdana"/>
              </a:rPr>
              <a:t>t</a:t>
            </a:r>
            <a:r>
              <a:rPr lang="en-US" sz="2450" b="0" spc="-35" dirty="0">
                <a:latin typeface="Verdana"/>
                <a:cs typeface="Verdana"/>
              </a:rPr>
              <a:t>ems.  </a:t>
            </a:r>
            <a:r>
              <a:rPr lang="en-US" sz="2450" b="0" spc="-10" dirty="0">
                <a:latin typeface="Verdana"/>
                <a:cs typeface="Verdana"/>
              </a:rPr>
              <a:t>This</a:t>
            </a:r>
            <a:r>
              <a:rPr lang="en-US" sz="2450" b="0" spc="-215" dirty="0">
                <a:latin typeface="Verdana"/>
                <a:cs typeface="Verdana"/>
              </a:rPr>
              <a:t> </a:t>
            </a:r>
            <a:r>
              <a:rPr lang="en-US" sz="2450" b="0" spc="35" dirty="0">
                <a:latin typeface="Verdana"/>
                <a:cs typeface="Verdana"/>
              </a:rPr>
              <a:t>i</a:t>
            </a:r>
            <a:r>
              <a:rPr lang="en-US" sz="2450" b="0" spc="55" dirty="0">
                <a:latin typeface="Verdana"/>
                <a:cs typeface="Verdana"/>
              </a:rPr>
              <a:t>n</a:t>
            </a:r>
            <a:r>
              <a:rPr lang="en-US" sz="2450" b="0" spc="-150" dirty="0">
                <a:latin typeface="Verdana"/>
                <a:cs typeface="Verdana"/>
              </a:rPr>
              <a:t>v</a:t>
            </a:r>
            <a:r>
              <a:rPr lang="en-US" sz="2450" b="0" spc="-15" dirty="0">
                <a:latin typeface="Verdana"/>
                <a:cs typeface="Verdana"/>
              </a:rPr>
              <a:t>ol</a:t>
            </a:r>
            <a:r>
              <a:rPr lang="en-US" sz="2450" b="0" spc="-65" dirty="0">
                <a:latin typeface="Verdana"/>
                <a:cs typeface="Verdana"/>
              </a:rPr>
              <a:t>v</a:t>
            </a:r>
            <a:r>
              <a:rPr lang="en-US" sz="2450" b="0" spc="-20" dirty="0">
                <a:latin typeface="Verdana"/>
                <a:cs typeface="Verdana"/>
              </a:rPr>
              <a:t>es</a:t>
            </a:r>
            <a:r>
              <a:rPr lang="en-US" sz="2450" b="0" spc="-215" dirty="0">
                <a:latin typeface="Verdana"/>
                <a:cs typeface="Verdana"/>
              </a:rPr>
              <a:t> </a:t>
            </a:r>
            <a:r>
              <a:rPr lang="en-US" sz="2450" b="0" spc="-90" dirty="0">
                <a:latin typeface="Verdana"/>
                <a:cs typeface="Verdana"/>
              </a:rPr>
              <a:t>r</a:t>
            </a:r>
            <a:r>
              <a:rPr lang="en-US" sz="2450" b="0" spc="60" dirty="0">
                <a:latin typeface="Verdana"/>
                <a:cs typeface="Verdana"/>
              </a:rPr>
              <a:t>obust</a:t>
            </a:r>
            <a:r>
              <a:rPr lang="en-US" sz="2450" b="0" spc="-215" dirty="0">
                <a:latin typeface="Verdana"/>
                <a:cs typeface="Verdana"/>
              </a:rPr>
              <a:t> </a:t>
            </a:r>
            <a:r>
              <a:rPr lang="en-US" sz="2450" b="0" spc="80" dirty="0">
                <a:latin typeface="Verdana"/>
                <a:cs typeface="Verdana"/>
              </a:rPr>
              <a:t>en</a:t>
            </a:r>
            <a:r>
              <a:rPr lang="en-US" sz="2450" b="0" spc="35" dirty="0">
                <a:latin typeface="Verdana"/>
                <a:cs typeface="Verdana"/>
              </a:rPr>
              <a:t>c</a:t>
            </a:r>
            <a:r>
              <a:rPr lang="en-US" sz="2450" b="0" spc="60" dirty="0">
                <a:latin typeface="Verdana"/>
                <a:cs typeface="Verdana"/>
              </a:rPr>
              <a:t>r</a:t>
            </a:r>
            <a:r>
              <a:rPr lang="en-US" sz="2450" b="0" spc="40" dirty="0">
                <a:latin typeface="Verdana"/>
                <a:cs typeface="Verdana"/>
              </a:rPr>
              <a:t>yption</a:t>
            </a:r>
            <a:r>
              <a:rPr lang="en-US" sz="2450" b="0" spc="-360" dirty="0">
                <a:latin typeface="Verdana"/>
                <a:cs typeface="Verdana"/>
              </a:rPr>
              <a:t>,  </a:t>
            </a:r>
            <a:r>
              <a:rPr lang="en-US" sz="2450" b="0" spc="-15" dirty="0">
                <a:latin typeface="Verdana"/>
                <a:cs typeface="Verdana"/>
              </a:rPr>
              <a:t>a</a:t>
            </a:r>
            <a:r>
              <a:rPr lang="en-US" sz="2450" b="0" spc="90" dirty="0">
                <a:latin typeface="Verdana"/>
                <a:cs typeface="Verdana"/>
              </a:rPr>
              <a:t>cc</a:t>
            </a:r>
            <a:r>
              <a:rPr lang="en-US" sz="2450" b="0" spc="-35" dirty="0">
                <a:latin typeface="Verdana"/>
                <a:cs typeface="Verdana"/>
              </a:rPr>
              <a:t>ess</a:t>
            </a:r>
            <a:r>
              <a:rPr lang="en-US" sz="2450" b="0" spc="-215" dirty="0">
                <a:latin typeface="Verdana"/>
                <a:cs typeface="Verdana"/>
              </a:rPr>
              <a:t> </a:t>
            </a:r>
            <a:r>
              <a:rPr lang="en-US" sz="2450" b="0" spc="90" dirty="0">
                <a:latin typeface="Verdana"/>
                <a:cs typeface="Verdana"/>
              </a:rPr>
              <a:t>c</a:t>
            </a:r>
            <a:r>
              <a:rPr lang="en-US" sz="2450" b="0" spc="45" dirty="0">
                <a:latin typeface="Verdana"/>
                <a:cs typeface="Verdana"/>
              </a:rPr>
              <a:t>ont</a:t>
            </a:r>
            <a:r>
              <a:rPr lang="en-US" sz="2450" b="0" dirty="0">
                <a:latin typeface="Verdana"/>
                <a:cs typeface="Verdana"/>
              </a:rPr>
              <a:t>r</a:t>
            </a:r>
            <a:r>
              <a:rPr lang="en-US" sz="2450" b="0" spc="-105" dirty="0">
                <a:latin typeface="Verdana"/>
                <a:cs typeface="Verdana"/>
              </a:rPr>
              <a:t>ol,</a:t>
            </a:r>
            <a:r>
              <a:rPr lang="en-US" sz="2450" b="0" spc="-215" dirty="0">
                <a:latin typeface="Verdana"/>
                <a:cs typeface="Verdana"/>
              </a:rPr>
              <a:t> </a:t>
            </a:r>
            <a:r>
              <a:rPr lang="en-US" sz="2450" b="0" spc="55" dirty="0">
                <a:latin typeface="Verdana"/>
                <a:cs typeface="Verdana"/>
              </a:rPr>
              <a:t>a</a:t>
            </a:r>
            <a:r>
              <a:rPr lang="en-US" sz="2450" b="0" spc="60" dirty="0">
                <a:latin typeface="Verdana"/>
                <a:cs typeface="Verdana"/>
              </a:rPr>
              <a:t>n</a:t>
            </a:r>
            <a:r>
              <a:rPr lang="en-US" sz="2450" b="0" spc="150" dirty="0">
                <a:latin typeface="Verdana"/>
                <a:cs typeface="Verdana"/>
              </a:rPr>
              <a:t>d</a:t>
            </a:r>
            <a:r>
              <a:rPr lang="en-US" sz="2450" b="0" spc="-215" dirty="0">
                <a:latin typeface="Verdana"/>
                <a:cs typeface="Verdana"/>
              </a:rPr>
              <a:t> </a:t>
            </a:r>
            <a:r>
              <a:rPr lang="en-US" sz="2450" b="0" spc="-15" dirty="0">
                <a:latin typeface="Verdana"/>
                <a:cs typeface="Verdana"/>
              </a:rPr>
              <a:t>a</a:t>
            </a:r>
            <a:r>
              <a:rPr lang="en-US" sz="2450" b="0" spc="135" dirty="0">
                <a:latin typeface="Verdana"/>
                <a:cs typeface="Verdana"/>
              </a:rPr>
              <a:t>d</a:t>
            </a:r>
            <a:r>
              <a:rPr lang="en-US" sz="2450" b="0" spc="140" dirty="0">
                <a:latin typeface="Verdana"/>
                <a:cs typeface="Verdana"/>
              </a:rPr>
              <a:t>h</a:t>
            </a:r>
            <a:r>
              <a:rPr lang="en-US" sz="2450" b="0" spc="-15" dirty="0">
                <a:latin typeface="Verdana"/>
                <a:cs typeface="Verdana"/>
              </a:rPr>
              <a:t>e</a:t>
            </a:r>
            <a:r>
              <a:rPr lang="en-US" sz="2450" b="0" spc="-45" dirty="0">
                <a:latin typeface="Verdana"/>
                <a:cs typeface="Verdana"/>
              </a:rPr>
              <a:t>r</a:t>
            </a:r>
            <a:r>
              <a:rPr lang="en-US" sz="2450" b="0" spc="75" dirty="0">
                <a:latin typeface="Verdana"/>
                <a:cs typeface="Verdana"/>
              </a:rPr>
              <a:t>e</a:t>
            </a:r>
            <a:r>
              <a:rPr lang="en-US" sz="2450" b="0" spc="85" dirty="0">
                <a:latin typeface="Verdana"/>
                <a:cs typeface="Verdana"/>
              </a:rPr>
              <a:t>n</a:t>
            </a:r>
            <a:r>
              <a:rPr lang="en-US" sz="2450" b="0" spc="90" dirty="0">
                <a:latin typeface="Verdana"/>
                <a:cs typeface="Verdana"/>
              </a:rPr>
              <a:t>c</a:t>
            </a:r>
            <a:r>
              <a:rPr lang="en-US" sz="2450" b="0" spc="35" dirty="0">
                <a:latin typeface="Verdana"/>
                <a:cs typeface="Verdana"/>
              </a:rPr>
              <a:t>e</a:t>
            </a:r>
            <a:r>
              <a:rPr lang="en-US" sz="2450" b="0" spc="-215" dirty="0">
                <a:latin typeface="Verdana"/>
                <a:cs typeface="Verdana"/>
              </a:rPr>
              <a:t> </a:t>
            </a:r>
            <a:r>
              <a:rPr lang="en-US" sz="2450" b="0" spc="-15" dirty="0">
                <a:latin typeface="Verdana"/>
                <a:cs typeface="Verdana"/>
              </a:rPr>
              <a:t>t</a:t>
            </a:r>
            <a:r>
              <a:rPr lang="en-US" sz="2450" b="0" spc="45" dirty="0">
                <a:latin typeface="Verdana"/>
                <a:cs typeface="Verdana"/>
              </a:rPr>
              <a:t>o  </a:t>
            </a:r>
            <a:r>
              <a:rPr lang="en-US" sz="2450" b="0" spc="35" dirty="0">
                <a:latin typeface="Verdana"/>
                <a:cs typeface="Verdana"/>
              </a:rPr>
              <a:t>i</a:t>
            </a:r>
            <a:r>
              <a:rPr lang="en-US" sz="2450" b="0" spc="85" dirty="0">
                <a:latin typeface="Verdana"/>
                <a:cs typeface="Verdana"/>
              </a:rPr>
              <a:t>n</a:t>
            </a:r>
            <a:r>
              <a:rPr lang="en-US" sz="2450" b="0" spc="35" dirty="0">
                <a:latin typeface="Verdana"/>
                <a:cs typeface="Verdana"/>
              </a:rPr>
              <a:t>dust</a:t>
            </a:r>
            <a:r>
              <a:rPr lang="en-US" sz="2450" b="0" spc="65" dirty="0">
                <a:latin typeface="Verdana"/>
                <a:cs typeface="Verdana"/>
              </a:rPr>
              <a:t>r</a:t>
            </a:r>
            <a:r>
              <a:rPr lang="en-US" sz="2450" b="0" spc="-110" dirty="0">
                <a:latin typeface="Verdana"/>
                <a:cs typeface="Verdana"/>
              </a:rPr>
              <a:t>y</a:t>
            </a:r>
            <a:r>
              <a:rPr lang="en-US" sz="2450" b="0" spc="-215" dirty="0">
                <a:latin typeface="Verdana"/>
                <a:cs typeface="Verdana"/>
              </a:rPr>
              <a:t> </a:t>
            </a:r>
            <a:r>
              <a:rPr lang="en-US" sz="2450" b="0" spc="-90" dirty="0">
                <a:latin typeface="Verdana"/>
                <a:cs typeface="Verdana"/>
              </a:rPr>
              <a:t>r</a:t>
            </a:r>
            <a:r>
              <a:rPr lang="en-US" sz="2450" b="0" spc="5" dirty="0">
                <a:latin typeface="Verdana"/>
                <a:cs typeface="Verdana"/>
              </a:rPr>
              <a:t>egulations.</a:t>
            </a:r>
            <a:endParaRPr sz="2450" dirty="0">
              <a:latin typeface="Verdana"/>
              <a:cs typeface="Verdana"/>
            </a:endParaRPr>
          </a:p>
        </p:txBody>
      </p:sp>
      <p:pic>
        <p:nvPicPr>
          <p:cNvPr id="6" name="object 6"/>
          <p:cNvPicPr/>
          <p:nvPr/>
        </p:nvPicPr>
        <p:blipFill>
          <a:blip r:embed="rId2" cstate="print"/>
          <a:stretch>
            <a:fillRect/>
          </a:stretch>
        </p:blipFill>
        <p:spPr>
          <a:xfrm>
            <a:off x="0" y="0"/>
            <a:ext cx="9143999" cy="102869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3539" y="1419873"/>
            <a:ext cx="5575300" cy="1240790"/>
          </a:xfrm>
          <a:prstGeom prst="rect">
            <a:avLst/>
          </a:prstGeom>
        </p:spPr>
        <p:txBody>
          <a:bodyPr vert="horz" wrap="square" lIns="0" tIns="7620" rIns="0" bIns="0" rtlCol="0">
            <a:spAutoFit/>
          </a:bodyPr>
          <a:lstStyle/>
          <a:p>
            <a:pPr marL="1635125" marR="5080" indent="-1623060">
              <a:lnSpc>
                <a:spcPct val="101299"/>
              </a:lnSpc>
              <a:spcBef>
                <a:spcPts val="60"/>
              </a:spcBef>
            </a:pPr>
            <a:r>
              <a:rPr sz="3950" spc="60" dirty="0">
                <a:solidFill>
                  <a:srgbClr val="000000"/>
                </a:solidFill>
              </a:rPr>
              <a:t>Real-time</a:t>
            </a:r>
            <a:r>
              <a:rPr sz="3950" spc="-125" dirty="0">
                <a:solidFill>
                  <a:srgbClr val="000000"/>
                </a:solidFill>
              </a:rPr>
              <a:t> </a:t>
            </a:r>
            <a:r>
              <a:rPr sz="3950" spc="15" dirty="0">
                <a:solidFill>
                  <a:srgbClr val="000000"/>
                </a:solidFill>
              </a:rPr>
              <a:t>Analytics</a:t>
            </a:r>
            <a:r>
              <a:rPr sz="3950" spc="25" dirty="0">
                <a:solidFill>
                  <a:srgbClr val="000000"/>
                </a:solidFill>
              </a:rPr>
              <a:t> </a:t>
            </a:r>
            <a:r>
              <a:rPr sz="3950" spc="5" dirty="0">
                <a:solidFill>
                  <a:srgbClr val="000000"/>
                </a:solidFill>
              </a:rPr>
              <a:t>and </a:t>
            </a:r>
            <a:r>
              <a:rPr sz="3950" spc="-855" dirty="0">
                <a:solidFill>
                  <a:srgbClr val="000000"/>
                </a:solidFill>
              </a:rPr>
              <a:t> </a:t>
            </a:r>
            <a:r>
              <a:rPr sz="3950" spc="50" dirty="0">
                <a:solidFill>
                  <a:srgbClr val="000000"/>
                </a:solidFill>
              </a:rPr>
              <a:t>Decision</a:t>
            </a:r>
            <a:r>
              <a:rPr sz="3950" spc="-10" dirty="0">
                <a:solidFill>
                  <a:srgbClr val="000000"/>
                </a:solidFill>
              </a:rPr>
              <a:t> </a:t>
            </a:r>
            <a:r>
              <a:rPr sz="3950" spc="70" dirty="0">
                <a:solidFill>
                  <a:srgbClr val="000000"/>
                </a:solidFill>
              </a:rPr>
              <a:t>Making</a:t>
            </a:r>
            <a:endParaRPr sz="3950"/>
          </a:p>
        </p:txBody>
      </p:sp>
      <p:sp>
        <p:nvSpPr>
          <p:cNvPr id="4" name="object 4"/>
          <p:cNvSpPr txBox="1"/>
          <p:nvPr/>
        </p:nvSpPr>
        <p:spPr>
          <a:xfrm>
            <a:off x="1669562" y="2808326"/>
            <a:ext cx="6009005" cy="2663825"/>
          </a:xfrm>
          <a:prstGeom prst="rect">
            <a:avLst/>
          </a:prstGeom>
        </p:spPr>
        <p:txBody>
          <a:bodyPr vert="horz" wrap="square" lIns="0" tIns="9525" rIns="0" bIns="0" rtlCol="0">
            <a:spAutoFit/>
          </a:bodyPr>
          <a:lstStyle/>
          <a:p>
            <a:pPr marL="12700" marR="5080" indent="85725" algn="r">
              <a:lnSpc>
                <a:spcPct val="118000"/>
              </a:lnSpc>
              <a:spcBef>
                <a:spcPts val="75"/>
              </a:spcBef>
            </a:pPr>
            <a:r>
              <a:rPr sz="2450" spc="40" dirty="0">
                <a:latin typeface="Verdana"/>
                <a:cs typeface="Verdana"/>
              </a:rPr>
              <a:t>Distributed</a:t>
            </a:r>
            <a:r>
              <a:rPr sz="2450" spc="-215" dirty="0">
                <a:latin typeface="Verdana"/>
                <a:cs typeface="Verdana"/>
              </a:rPr>
              <a:t> </a:t>
            </a:r>
            <a:r>
              <a:rPr sz="2450" spc="-15" dirty="0">
                <a:latin typeface="Verdana"/>
                <a:cs typeface="Verdana"/>
              </a:rPr>
              <a:t>systems</a:t>
            </a:r>
            <a:r>
              <a:rPr sz="2450" spc="-210" dirty="0">
                <a:latin typeface="Verdana"/>
                <a:cs typeface="Verdana"/>
              </a:rPr>
              <a:t> </a:t>
            </a:r>
            <a:r>
              <a:rPr sz="2450" spc="55" dirty="0">
                <a:latin typeface="Verdana"/>
                <a:cs typeface="Verdana"/>
              </a:rPr>
              <a:t>enable</a:t>
            </a:r>
            <a:r>
              <a:rPr sz="2450" spc="-215" dirty="0">
                <a:latin typeface="Verdana"/>
                <a:cs typeface="Verdana"/>
              </a:rPr>
              <a:t> </a:t>
            </a:r>
            <a:r>
              <a:rPr sz="2450" spc="-5" dirty="0">
                <a:latin typeface="Verdana"/>
                <a:cs typeface="Verdana"/>
              </a:rPr>
              <a:t>airlines</a:t>
            </a:r>
            <a:r>
              <a:rPr sz="2450" spc="-210" dirty="0">
                <a:latin typeface="Verdana"/>
                <a:cs typeface="Verdana"/>
              </a:rPr>
              <a:t> </a:t>
            </a:r>
            <a:r>
              <a:rPr sz="2450" spc="25" dirty="0">
                <a:latin typeface="Verdana"/>
                <a:cs typeface="Verdana"/>
              </a:rPr>
              <a:t>to </a:t>
            </a:r>
            <a:r>
              <a:rPr sz="2450" spc="-844" dirty="0">
                <a:latin typeface="Verdana"/>
                <a:cs typeface="Verdana"/>
              </a:rPr>
              <a:t> </a:t>
            </a:r>
            <a:r>
              <a:rPr sz="2450" spc="20" dirty="0">
                <a:latin typeface="Verdana"/>
                <a:cs typeface="Verdana"/>
              </a:rPr>
              <a:t>ha</a:t>
            </a:r>
            <a:r>
              <a:rPr sz="2450" spc="-5" dirty="0">
                <a:latin typeface="Verdana"/>
                <a:cs typeface="Verdana"/>
              </a:rPr>
              <a:t>r</a:t>
            </a:r>
            <a:r>
              <a:rPr sz="2450" spc="125" dirty="0">
                <a:latin typeface="Verdana"/>
                <a:cs typeface="Verdana"/>
              </a:rPr>
              <a:t>n</a:t>
            </a:r>
            <a:r>
              <a:rPr sz="2450" spc="-35" dirty="0">
                <a:latin typeface="Verdana"/>
                <a:cs typeface="Verdana"/>
              </a:rPr>
              <a:t>ess</a:t>
            </a:r>
            <a:r>
              <a:rPr sz="2450" spc="-215" dirty="0">
                <a:latin typeface="Verdana"/>
                <a:cs typeface="Verdana"/>
              </a:rPr>
              <a:t> </a:t>
            </a:r>
            <a:r>
              <a:rPr sz="2450" spc="-90" dirty="0">
                <a:latin typeface="Verdana"/>
                <a:cs typeface="Verdana"/>
              </a:rPr>
              <a:t>r</a:t>
            </a:r>
            <a:r>
              <a:rPr sz="2450" spc="-5" dirty="0">
                <a:latin typeface="Verdana"/>
                <a:cs typeface="Verdana"/>
              </a:rPr>
              <a:t>e</a:t>
            </a:r>
            <a:r>
              <a:rPr sz="2450" spc="-65" dirty="0">
                <a:latin typeface="Verdana"/>
                <a:cs typeface="Verdana"/>
              </a:rPr>
              <a:t>al</a:t>
            </a:r>
            <a:r>
              <a:rPr sz="2450" spc="-45" dirty="0">
                <a:latin typeface="Verdana"/>
                <a:cs typeface="Verdana"/>
              </a:rPr>
              <a:t>-</a:t>
            </a:r>
            <a:r>
              <a:rPr sz="2450" spc="55" dirty="0">
                <a:latin typeface="Verdana"/>
                <a:cs typeface="Verdana"/>
              </a:rPr>
              <a:t>ti</a:t>
            </a:r>
            <a:r>
              <a:rPr sz="2450" spc="165" dirty="0">
                <a:latin typeface="Verdana"/>
                <a:cs typeface="Verdana"/>
              </a:rPr>
              <a:t>m</a:t>
            </a:r>
            <a:r>
              <a:rPr sz="2450" spc="35" dirty="0">
                <a:latin typeface="Verdana"/>
                <a:cs typeface="Verdana"/>
              </a:rPr>
              <a:t>e</a:t>
            </a:r>
            <a:r>
              <a:rPr sz="2450" spc="-215" dirty="0">
                <a:latin typeface="Verdana"/>
                <a:cs typeface="Verdana"/>
              </a:rPr>
              <a:t> </a:t>
            </a:r>
            <a:r>
              <a:rPr sz="2450" spc="-5" dirty="0">
                <a:latin typeface="Verdana"/>
                <a:cs typeface="Verdana"/>
              </a:rPr>
              <a:t>anal</a:t>
            </a:r>
            <a:r>
              <a:rPr sz="2450" spc="30" dirty="0">
                <a:latin typeface="Verdana"/>
                <a:cs typeface="Verdana"/>
              </a:rPr>
              <a:t>y</a:t>
            </a:r>
            <a:r>
              <a:rPr sz="2450" spc="20" dirty="0">
                <a:latin typeface="Verdana"/>
                <a:cs typeface="Verdana"/>
              </a:rPr>
              <a:t>tics</a:t>
            </a:r>
            <a:r>
              <a:rPr sz="2450" spc="-215" dirty="0">
                <a:latin typeface="Verdana"/>
                <a:cs typeface="Verdana"/>
              </a:rPr>
              <a:t> </a:t>
            </a:r>
            <a:r>
              <a:rPr sz="2450" spc="-50" dirty="0">
                <a:latin typeface="Verdana"/>
                <a:cs typeface="Verdana"/>
              </a:rPr>
              <a:t>f</a:t>
            </a:r>
            <a:r>
              <a:rPr sz="2450" dirty="0">
                <a:latin typeface="Verdana"/>
                <a:cs typeface="Verdana"/>
              </a:rPr>
              <a:t>or  </a:t>
            </a:r>
            <a:r>
              <a:rPr sz="2450" spc="60" dirty="0">
                <a:latin typeface="Verdana"/>
                <a:cs typeface="Verdana"/>
              </a:rPr>
              <a:t>optimizi</a:t>
            </a:r>
            <a:r>
              <a:rPr sz="2450" spc="85" dirty="0">
                <a:latin typeface="Verdana"/>
                <a:cs typeface="Verdana"/>
              </a:rPr>
              <a:t>n</a:t>
            </a:r>
            <a:r>
              <a:rPr sz="2450" spc="170" dirty="0">
                <a:latin typeface="Verdana"/>
                <a:cs typeface="Verdana"/>
              </a:rPr>
              <a:t>g</a:t>
            </a:r>
            <a:r>
              <a:rPr sz="2450" spc="-215" dirty="0">
                <a:latin typeface="Verdana"/>
                <a:cs typeface="Verdana"/>
              </a:rPr>
              <a:t> </a:t>
            </a:r>
            <a:r>
              <a:rPr sz="2450" spc="50" dirty="0">
                <a:latin typeface="Verdana"/>
                <a:cs typeface="Verdana"/>
              </a:rPr>
              <a:t>ope</a:t>
            </a:r>
            <a:r>
              <a:rPr sz="2450" spc="10" dirty="0">
                <a:latin typeface="Verdana"/>
                <a:cs typeface="Verdana"/>
              </a:rPr>
              <a:t>r</a:t>
            </a:r>
            <a:r>
              <a:rPr sz="2450" spc="-35" dirty="0">
                <a:latin typeface="Verdana"/>
                <a:cs typeface="Verdana"/>
              </a:rPr>
              <a:t>ations,</a:t>
            </a:r>
            <a:r>
              <a:rPr sz="2450" spc="-215" dirty="0">
                <a:latin typeface="Verdana"/>
                <a:cs typeface="Verdana"/>
              </a:rPr>
              <a:t> </a:t>
            </a:r>
            <a:r>
              <a:rPr sz="2450" spc="55" dirty="0">
                <a:latin typeface="Verdana"/>
                <a:cs typeface="Verdana"/>
              </a:rPr>
              <a:t>p</a:t>
            </a:r>
            <a:r>
              <a:rPr sz="2450" spc="5" dirty="0">
                <a:latin typeface="Verdana"/>
                <a:cs typeface="Verdana"/>
              </a:rPr>
              <a:t>r</a:t>
            </a:r>
            <a:r>
              <a:rPr sz="2450" spc="70" dirty="0">
                <a:latin typeface="Verdana"/>
                <a:cs typeface="Verdana"/>
              </a:rPr>
              <a:t>edi</a:t>
            </a:r>
            <a:r>
              <a:rPr sz="2450" spc="85" dirty="0">
                <a:latin typeface="Verdana"/>
                <a:cs typeface="Verdana"/>
              </a:rPr>
              <a:t>c</a:t>
            </a:r>
            <a:r>
              <a:rPr sz="2450" spc="-20" dirty="0">
                <a:latin typeface="Verdana"/>
                <a:cs typeface="Verdana"/>
              </a:rPr>
              <a:t>ti</a:t>
            </a:r>
            <a:r>
              <a:rPr sz="2450" spc="-80" dirty="0">
                <a:latin typeface="Verdana"/>
                <a:cs typeface="Verdana"/>
              </a:rPr>
              <a:t>v</a:t>
            </a:r>
            <a:r>
              <a:rPr sz="2450" spc="25" dirty="0">
                <a:latin typeface="Verdana"/>
                <a:cs typeface="Verdana"/>
              </a:rPr>
              <a:t>e  </a:t>
            </a:r>
            <a:r>
              <a:rPr sz="2450" spc="80" dirty="0">
                <a:latin typeface="Verdana"/>
                <a:cs typeface="Verdana"/>
              </a:rPr>
              <a:t>main</a:t>
            </a:r>
            <a:r>
              <a:rPr sz="2450" dirty="0">
                <a:latin typeface="Verdana"/>
                <a:cs typeface="Verdana"/>
              </a:rPr>
              <a:t>t</a:t>
            </a:r>
            <a:r>
              <a:rPr sz="2450" spc="65" dirty="0">
                <a:latin typeface="Verdana"/>
                <a:cs typeface="Verdana"/>
              </a:rPr>
              <a:t>enan</a:t>
            </a:r>
            <a:r>
              <a:rPr sz="2450" spc="90" dirty="0">
                <a:latin typeface="Verdana"/>
                <a:cs typeface="Verdana"/>
              </a:rPr>
              <a:t>c</a:t>
            </a:r>
            <a:r>
              <a:rPr sz="2450" spc="-170" dirty="0">
                <a:latin typeface="Verdana"/>
                <a:cs typeface="Verdana"/>
              </a:rPr>
              <a:t>e,</a:t>
            </a:r>
            <a:r>
              <a:rPr sz="2450" spc="-215" dirty="0">
                <a:latin typeface="Verdana"/>
                <a:cs typeface="Verdana"/>
              </a:rPr>
              <a:t> </a:t>
            </a:r>
            <a:r>
              <a:rPr sz="2450" spc="55" dirty="0">
                <a:latin typeface="Verdana"/>
                <a:cs typeface="Verdana"/>
              </a:rPr>
              <a:t>a</a:t>
            </a:r>
            <a:r>
              <a:rPr sz="2450" spc="60" dirty="0">
                <a:latin typeface="Verdana"/>
                <a:cs typeface="Verdana"/>
              </a:rPr>
              <a:t>n</a:t>
            </a:r>
            <a:r>
              <a:rPr sz="2450" spc="150" dirty="0">
                <a:latin typeface="Verdana"/>
                <a:cs typeface="Verdana"/>
              </a:rPr>
              <a:t>d</a:t>
            </a:r>
            <a:r>
              <a:rPr sz="2450" spc="-215" dirty="0">
                <a:latin typeface="Verdana"/>
                <a:cs typeface="Verdana"/>
              </a:rPr>
              <a:t> </a:t>
            </a:r>
            <a:r>
              <a:rPr sz="2450" spc="70" dirty="0">
                <a:latin typeface="Verdana"/>
                <a:cs typeface="Verdana"/>
              </a:rPr>
              <a:t>dynamic</a:t>
            </a:r>
            <a:r>
              <a:rPr sz="2450" spc="-215" dirty="0">
                <a:latin typeface="Verdana"/>
                <a:cs typeface="Verdana"/>
              </a:rPr>
              <a:t> </a:t>
            </a:r>
            <a:r>
              <a:rPr sz="2450" spc="55" dirty="0">
                <a:latin typeface="Verdana"/>
                <a:cs typeface="Verdana"/>
              </a:rPr>
              <a:t>p</a:t>
            </a:r>
            <a:r>
              <a:rPr sz="2450" spc="20" dirty="0">
                <a:latin typeface="Verdana"/>
                <a:cs typeface="Verdana"/>
              </a:rPr>
              <a:t>r</a:t>
            </a:r>
            <a:r>
              <a:rPr sz="2450" spc="55" dirty="0">
                <a:latin typeface="Verdana"/>
                <a:cs typeface="Verdana"/>
              </a:rPr>
              <a:t>icin</a:t>
            </a:r>
            <a:r>
              <a:rPr sz="2450" spc="120" dirty="0">
                <a:latin typeface="Verdana"/>
                <a:cs typeface="Verdana"/>
              </a:rPr>
              <a:t>g  </a:t>
            </a:r>
            <a:r>
              <a:rPr sz="2450" spc="-30" dirty="0">
                <a:latin typeface="Verdana"/>
                <a:cs typeface="Verdana"/>
              </a:rPr>
              <a:t>st</a:t>
            </a:r>
            <a:r>
              <a:rPr sz="2450" spc="-55" dirty="0">
                <a:latin typeface="Verdana"/>
                <a:cs typeface="Verdana"/>
              </a:rPr>
              <a:t>r</a:t>
            </a:r>
            <a:r>
              <a:rPr sz="2450" spc="15" dirty="0">
                <a:latin typeface="Verdana"/>
                <a:cs typeface="Verdana"/>
              </a:rPr>
              <a:t>a</a:t>
            </a:r>
            <a:r>
              <a:rPr sz="2450" spc="-40" dirty="0">
                <a:latin typeface="Verdana"/>
                <a:cs typeface="Verdana"/>
              </a:rPr>
              <a:t>t</a:t>
            </a:r>
            <a:r>
              <a:rPr sz="2450" spc="-35" dirty="0">
                <a:latin typeface="Verdana"/>
                <a:cs typeface="Verdana"/>
              </a:rPr>
              <a:t>egies.</a:t>
            </a:r>
            <a:r>
              <a:rPr sz="2450" spc="-215" dirty="0">
                <a:latin typeface="Verdana"/>
                <a:cs typeface="Verdana"/>
              </a:rPr>
              <a:t> </a:t>
            </a:r>
            <a:r>
              <a:rPr sz="2450" spc="-10" dirty="0">
                <a:latin typeface="Verdana"/>
                <a:cs typeface="Verdana"/>
              </a:rPr>
              <a:t>This</a:t>
            </a:r>
            <a:r>
              <a:rPr sz="2450" spc="-215" dirty="0">
                <a:latin typeface="Verdana"/>
                <a:cs typeface="Verdana"/>
              </a:rPr>
              <a:t> </a:t>
            </a:r>
            <a:r>
              <a:rPr sz="2450" spc="125" dirty="0">
                <a:latin typeface="Verdana"/>
                <a:cs typeface="Verdana"/>
              </a:rPr>
              <a:t>emp</a:t>
            </a:r>
            <a:r>
              <a:rPr sz="2450" spc="65" dirty="0">
                <a:latin typeface="Verdana"/>
                <a:cs typeface="Verdana"/>
              </a:rPr>
              <a:t>o</a:t>
            </a:r>
            <a:r>
              <a:rPr sz="2450" spc="130" dirty="0">
                <a:latin typeface="Verdana"/>
                <a:cs typeface="Verdana"/>
              </a:rPr>
              <a:t>w</a:t>
            </a:r>
            <a:r>
              <a:rPr sz="2450" spc="-15" dirty="0">
                <a:latin typeface="Verdana"/>
                <a:cs typeface="Verdana"/>
              </a:rPr>
              <a:t>e</a:t>
            </a:r>
            <a:r>
              <a:rPr sz="2450" spc="-20" dirty="0">
                <a:latin typeface="Verdana"/>
                <a:cs typeface="Verdana"/>
              </a:rPr>
              <a:t>r</a:t>
            </a:r>
            <a:r>
              <a:rPr sz="2450" spc="-70" dirty="0">
                <a:latin typeface="Verdana"/>
                <a:cs typeface="Verdana"/>
              </a:rPr>
              <a:t>s</a:t>
            </a:r>
            <a:r>
              <a:rPr sz="2450" spc="-215" dirty="0">
                <a:latin typeface="Verdana"/>
                <a:cs typeface="Verdana"/>
              </a:rPr>
              <a:t> </a:t>
            </a:r>
            <a:r>
              <a:rPr sz="2450" dirty="0">
                <a:latin typeface="Verdana"/>
                <a:cs typeface="Verdana"/>
              </a:rPr>
              <a:t>data</a:t>
            </a:r>
            <a:r>
              <a:rPr sz="2450" spc="20" dirty="0">
                <a:latin typeface="Verdana"/>
                <a:cs typeface="Verdana"/>
              </a:rPr>
              <a:t>-</a:t>
            </a:r>
            <a:r>
              <a:rPr sz="2450" spc="55" dirty="0">
                <a:latin typeface="Verdana"/>
                <a:cs typeface="Verdana"/>
              </a:rPr>
              <a:t>d</a:t>
            </a:r>
            <a:r>
              <a:rPr sz="2450" spc="20" dirty="0">
                <a:latin typeface="Verdana"/>
                <a:cs typeface="Verdana"/>
              </a:rPr>
              <a:t>r</a:t>
            </a:r>
            <a:r>
              <a:rPr sz="2450" spc="-40" dirty="0">
                <a:latin typeface="Verdana"/>
                <a:cs typeface="Verdana"/>
              </a:rPr>
              <a:t>i</a:t>
            </a:r>
            <a:r>
              <a:rPr sz="2450" spc="-120" dirty="0">
                <a:latin typeface="Verdana"/>
                <a:cs typeface="Verdana"/>
              </a:rPr>
              <a:t>v</a:t>
            </a:r>
            <a:r>
              <a:rPr sz="2450" spc="80" dirty="0">
                <a:latin typeface="Verdana"/>
                <a:cs typeface="Verdana"/>
              </a:rPr>
              <a:t>en</a:t>
            </a:r>
            <a:endParaRPr sz="2450" dirty="0">
              <a:latin typeface="Verdana"/>
              <a:cs typeface="Verdana"/>
            </a:endParaRPr>
          </a:p>
          <a:p>
            <a:pPr marR="5080" algn="r">
              <a:lnSpc>
                <a:spcPct val="100000"/>
              </a:lnSpc>
              <a:spcBef>
                <a:spcPts val="509"/>
              </a:spcBef>
            </a:pPr>
            <a:r>
              <a:rPr sz="2450" spc="50" dirty="0">
                <a:latin typeface="Verdana"/>
                <a:cs typeface="Verdana"/>
              </a:rPr>
              <a:t>decision</a:t>
            </a:r>
            <a:r>
              <a:rPr sz="2450" spc="-215" dirty="0">
                <a:latin typeface="Verdana"/>
                <a:cs typeface="Verdana"/>
              </a:rPr>
              <a:t> </a:t>
            </a:r>
            <a:r>
              <a:rPr sz="2450" spc="95" dirty="0">
                <a:latin typeface="Verdana"/>
                <a:cs typeface="Verdana"/>
              </a:rPr>
              <a:t>ma</a:t>
            </a:r>
            <a:r>
              <a:rPr sz="2450" spc="50" dirty="0">
                <a:latin typeface="Verdana"/>
                <a:cs typeface="Verdana"/>
              </a:rPr>
              <a:t>k</a:t>
            </a:r>
            <a:r>
              <a:rPr sz="2450" spc="35" dirty="0">
                <a:latin typeface="Verdana"/>
                <a:cs typeface="Verdana"/>
              </a:rPr>
              <a:t>i</a:t>
            </a:r>
            <a:r>
              <a:rPr sz="2450" spc="85" dirty="0">
                <a:latin typeface="Verdana"/>
                <a:cs typeface="Verdana"/>
              </a:rPr>
              <a:t>n</a:t>
            </a:r>
            <a:r>
              <a:rPr sz="2450" spc="-100" dirty="0">
                <a:latin typeface="Verdana"/>
                <a:cs typeface="Verdana"/>
              </a:rPr>
              <a:t>g.</a:t>
            </a:r>
            <a:endParaRPr sz="2450" dirty="0">
              <a:latin typeface="Verdana"/>
              <a:cs typeface="Verdana"/>
            </a:endParaRPr>
          </a:p>
        </p:txBody>
      </p:sp>
      <p:pic>
        <p:nvPicPr>
          <p:cNvPr id="5" name="object 5"/>
          <p:cNvPicPr/>
          <p:nvPr/>
        </p:nvPicPr>
        <p:blipFill>
          <a:blip r:embed="rId2" cstate="print"/>
          <a:stretch>
            <a:fillRect/>
          </a:stretch>
        </p:blipFill>
        <p:spPr>
          <a:xfrm>
            <a:off x="9144000" y="1"/>
            <a:ext cx="9143847" cy="102868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grpSp>
        <p:nvGrpSpPr>
          <p:cNvPr id="3" name="object 3"/>
          <p:cNvGrpSpPr/>
          <p:nvPr/>
        </p:nvGrpSpPr>
        <p:grpSpPr>
          <a:xfrm>
            <a:off x="8877998" y="1126109"/>
            <a:ext cx="8648700" cy="1752600"/>
            <a:chOff x="8877998" y="1126109"/>
            <a:chExt cx="8648700" cy="1752600"/>
          </a:xfrm>
        </p:grpSpPr>
        <p:sp>
          <p:nvSpPr>
            <p:cNvPr id="4" name="object 4"/>
            <p:cNvSpPr/>
            <p:nvPr/>
          </p:nvSpPr>
          <p:spPr>
            <a:xfrm>
              <a:off x="8877998" y="1126109"/>
              <a:ext cx="8648700" cy="1752600"/>
            </a:xfrm>
            <a:custGeom>
              <a:avLst/>
              <a:gdLst/>
              <a:ahLst/>
              <a:cxnLst/>
              <a:rect l="l" t="t" r="r" b="b"/>
              <a:pathLst>
                <a:path w="8648700" h="1752600">
                  <a:moveTo>
                    <a:pt x="8648700" y="0"/>
                  </a:moveTo>
                  <a:lnTo>
                    <a:pt x="0" y="0"/>
                  </a:lnTo>
                  <a:lnTo>
                    <a:pt x="0" y="1752600"/>
                  </a:lnTo>
                  <a:lnTo>
                    <a:pt x="8648700" y="1752600"/>
                  </a:lnTo>
                  <a:lnTo>
                    <a:pt x="8648700" y="0"/>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3403876" y="1590052"/>
              <a:ext cx="263525" cy="266700"/>
            </a:xfrm>
            <a:prstGeom prst="rect">
              <a:avLst/>
            </a:prstGeom>
          </p:spPr>
        </p:pic>
        <p:pic>
          <p:nvPicPr>
            <p:cNvPr id="6" name="object 6"/>
            <p:cNvPicPr/>
            <p:nvPr/>
          </p:nvPicPr>
          <p:blipFill>
            <a:blip r:embed="rId3" cstate="print"/>
            <a:stretch>
              <a:fillRect/>
            </a:stretch>
          </p:blipFill>
          <p:spPr>
            <a:xfrm>
              <a:off x="13403876" y="1590052"/>
              <a:ext cx="263525" cy="266700"/>
            </a:xfrm>
            <a:prstGeom prst="rect">
              <a:avLst/>
            </a:prstGeom>
          </p:spPr>
        </p:pic>
      </p:grpSp>
      <p:sp>
        <p:nvSpPr>
          <p:cNvPr id="7" name="object 7"/>
          <p:cNvSpPr txBox="1">
            <a:spLocks noGrp="1"/>
          </p:cNvSpPr>
          <p:nvPr>
            <p:ph type="title"/>
          </p:nvPr>
        </p:nvSpPr>
        <p:spPr>
          <a:prstGeom prst="rect">
            <a:avLst/>
          </a:prstGeom>
        </p:spPr>
        <p:txBody>
          <a:bodyPr vert="horz" wrap="square" lIns="0" tIns="226060" rIns="0" bIns="0" rtlCol="0">
            <a:spAutoFit/>
          </a:bodyPr>
          <a:lstStyle/>
          <a:p>
            <a:pPr marL="10836910" marR="1875155" indent="-886460">
              <a:lnSpc>
                <a:spcPct val="101000"/>
              </a:lnSpc>
              <a:spcBef>
                <a:spcPts val="1780"/>
              </a:spcBef>
              <a:tabLst>
                <a:tab pos="12891770" algn="l"/>
              </a:tabLst>
            </a:pPr>
            <a:r>
              <a:rPr sz="3900" spc="135" dirty="0"/>
              <a:t>Cus</a:t>
            </a:r>
            <a:r>
              <a:rPr sz="3900" spc="70" dirty="0"/>
              <a:t>t</a:t>
            </a:r>
            <a:r>
              <a:rPr sz="3900" spc="-25" dirty="0"/>
              <a:t>om</a:t>
            </a:r>
            <a:r>
              <a:rPr sz="3900" spc="-45" dirty="0"/>
              <a:t>e</a:t>
            </a:r>
            <a:r>
              <a:rPr sz="3900" spc="20" dirty="0"/>
              <a:t>r</a:t>
            </a:r>
            <a:r>
              <a:rPr sz="3900" spc="-35" dirty="0"/>
              <a:t> </a:t>
            </a:r>
            <a:r>
              <a:rPr sz="3900" spc="215" dirty="0"/>
              <a:t>E</a:t>
            </a:r>
            <a:r>
              <a:rPr sz="3900" dirty="0"/>
              <a:t>	</a:t>
            </a:r>
            <a:r>
              <a:rPr sz="3900" spc="-50" dirty="0"/>
              <a:t>p</a:t>
            </a:r>
            <a:r>
              <a:rPr sz="3900" spc="-70" dirty="0"/>
              <a:t>e</a:t>
            </a:r>
            <a:r>
              <a:rPr sz="3900" spc="-25" dirty="0"/>
              <a:t>ri</a:t>
            </a:r>
            <a:r>
              <a:rPr sz="3900" spc="-60" dirty="0"/>
              <a:t>e</a:t>
            </a:r>
            <a:r>
              <a:rPr sz="3900" spc="10" dirty="0"/>
              <a:t>nce  </a:t>
            </a:r>
            <a:r>
              <a:rPr sz="3900" spc="15" dirty="0"/>
              <a:t>Enhancement</a:t>
            </a:r>
            <a:endParaRPr sz="3900"/>
          </a:p>
        </p:txBody>
      </p:sp>
      <p:sp>
        <p:nvSpPr>
          <p:cNvPr id="10" name="object 10"/>
          <p:cNvSpPr txBox="1"/>
          <p:nvPr/>
        </p:nvSpPr>
        <p:spPr>
          <a:xfrm>
            <a:off x="9444921" y="3316961"/>
            <a:ext cx="7475855" cy="1790064"/>
          </a:xfrm>
          <a:prstGeom prst="rect">
            <a:avLst/>
          </a:prstGeom>
        </p:spPr>
        <p:txBody>
          <a:bodyPr vert="horz" wrap="square" lIns="0" tIns="12700" rIns="0" bIns="0" rtlCol="0">
            <a:spAutoFit/>
          </a:bodyPr>
          <a:lstStyle/>
          <a:p>
            <a:pPr marL="12065" marR="5080" algn="ctr">
              <a:lnSpc>
                <a:spcPct val="117100"/>
              </a:lnSpc>
              <a:spcBef>
                <a:spcPts val="100"/>
              </a:spcBef>
            </a:pPr>
            <a:r>
              <a:rPr sz="2450" spc="35" dirty="0">
                <a:latin typeface="Verdana"/>
                <a:cs typeface="Verdana"/>
              </a:rPr>
              <a:t>By </a:t>
            </a:r>
            <a:r>
              <a:rPr sz="2450" spc="25" dirty="0">
                <a:latin typeface="Verdana"/>
                <a:cs typeface="Verdana"/>
              </a:rPr>
              <a:t>leveraging </a:t>
            </a:r>
            <a:r>
              <a:rPr sz="2450" spc="40" dirty="0">
                <a:latin typeface="Verdana"/>
                <a:cs typeface="Verdana"/>
              </a:rPr>
              <a:t>distributed </a:t>
            </a:r>
            <a:r>
              <a:rPr sz="2450" spc="-60" dirty="0">
                <a:latin typeface="Verdana"/>
                <a:cs typeface="Verdana"/>
              </a:rPr>
              <a:t>systems, </a:t>
            </a:r>
            <a:r>
              <a:rPr sz="2450" spc="-5" dirty="0">
                <a:latin typeface="Verdana"/>
                <a:cs typeface="Verdana"/>
              </a:rPr>
              <a:t>airlines </a:t>
            </a:r>
            <a:r>
              <a:rPr sz="2450" spc="75" dirty="0">
                <a:latin typeface="Verdana"/>
                <a:cs typeface="Verdana"/>
              </a:rPr>
              <a:t>can </a:t>
            </a:r>
            <a:r>
              <a:rPr sz="2450" spc="-850" dirty="0">
                <a:latin typeface="Verdana"/>
                <a:cs typeface="Verdana"/>
              </a:rPr>
              <a:t> </a:t>
            </a:r>
            <a:r>
              <a:rPr sz="2450" spc="10" dirty="0">
                <a:latin typeface="Verdana"/>
                <a:cs typeface="Verdana"/>
              </a:rPr>
              <a:t>deli</a:t>
            </a:r>
            <a:r>
              <a:rPr sz="2450" spc="-25" dirty="0">
                <a:latin typeface="Verdana"/>
                <a:cs typeface="Verdana"/>
              </a:rPr>
              <a:t>v</a:t>
            </a:r>
            <a:r>
              <a:rPr sz="2450" spc="-10" dirty="0">
                <a:latin typeface="Verdana"/>
                <a:cs typeface="Verdana"/>
              </a:rPr>
              <a:t>er</a:t>
            </a:r>
            <a:r>
              <a:rPr sz="2450" spc="-215" dirty="0">
                <a:latin typeface="Verdana"/>
                <a:cs typeface="Verdana"/>
              </a:rPr>
              <a:t> </a:t>
            </a:r>
            <a:r>
              <a:rPr sz="2450" spc="45" dirty="0">
                <a:latin typeface="Verdana"/>
                <a:cs typeface="Verdana"/>
              </a:rPr>
              <a:t>pe</a:t>
            </a:r>
            <a:r>
              <a:rPr sz="2450" spc="20" dirty="0">
                <a:latin typeface="Verdana"/>
                <a:cs typeface="Verdana"/>
              </a:rPr>
              <a:t>r</a:t>
            </a:r>
            <a:r>
              <a:rPr sz="2450" spc="10" dirty="0">
                <a:latin typeface="Verdana"/>
                <a:cs typeface="Verdana"/>
              </a:rPr>
              <a:t>sonali</a:t>
            </a:r>
            <a:r>
              <a:rPr sz="2450" spc="-15" dirty="0">
                <a:latin typeface="Verdana"/>
                <a:cs typeface="Verdana"/>
              </a:rPr>
              <a:t>z</a:t>
            </a:r>
            <a:r>
              <a:rPr sz="2450" spc="90" dirty="0">
                <a:latin typeface="Verdana"/>
                <a:cs typeface="Verdana"/>
              </a:rPr>
              <a:t>ed</a:t>
            </a:r>
            <a:r>
              <a:rPr sz="2450" spc="-215" dirty="0">
                <a:latin typeface="Verdana"/>
                <a:cs typeface="Verdana"/>
              </a:rPr>
              <a:t> </a:t>
            </a:r>
            <a:r>
              <a:rPr sz="2450" spc="-35" dirty="0">
                <a:latin typeface="Verdana"/>
                <a:cs typeface="Verdana"/>
              </a:rPr>
              <a:t>se</a:t>
            </a:r>
            <a:r>
              <a:rPr sz="2450" spc="10" dirty="0">
                <a:latin typeface="Verdana"/>
                <a:cs typeface="Verdana"/>
              </a:rPr>
              <a:t>r</a:t>
            </a:r>
            <a:r>
              <a:rPr sz="2450" dirty="0">
                <a:latin typeface="Verdana"/>
                <a:cs typeface="Verdana"/>
              </a:rPr>
              <a:t>vi</a:t>
            </a:r>
            <a:r>
              <a:rPr sz="2450" spc="-25" dirty="0">
                <a:latin typeface="Verdana"/>
                <a:cs typeface="Verdana"/>
              </a:rPr>
              <a:t>c</a:t>
            </a:r>
            <a:r>
              <a:rPr sz="2450" spc="-135" dirty="0">
                <a:latin typeface="Verdana"/>
                <a:cs typeface="Verdana"/>
              </a:rPr>
              <a:t>es,</a:t>
            </a:r>
            <a:r>
              <a:rPr sz="2450" spc="-215" dirty="0">
                <a:latin typeface="Verdana"/>
                <a:cs typeface="Verdana"/>
              </a:rPr>
              <a:t> </a:t>
            </a:r>
            <a:r>
              <a:rPr sz="2450" spc="-15" dirty="0">
                <a:latin typeface="Verdana"/>
                <a:cs typeface="Verdana"/>
              </a:rPr>
              <a:t>s</a:t>
            </a:r>
            <a:r>
              <a:rPr sz="2450" spc="-60" dirty="0">
                <a:latin typeface="Verdana"/>
                <a:cs typeface="Verdana"/>
              </a:rPr>
              <a:t>e</a:t>
            </a:r>
            <a:r>
              <a:rPr sz="2450" spc="20" dirty="0">
                <a:latin typeface="Verdana"/>
                <a:cs typeface="Verdana"/>
              </a:rPr>
              <a:t>amless</a:t>
            </a:r>
            <a:r>
              <a:rPr sz="2450" spc="-215" dirty="0">
                <a:latin typeface="Verdana"/>
                <a:cs typeface="Verdana"/>
              </a:rPr>
              <a:t> </a:t>
            </a:r>
            <a:r>
              <a:rPr sz="2450" spc="80" dirty="0">
                <a:latin typeface="Verdana"/>
                <a:cs typeface="Verdana"/>
              </a:rPr>
              <a:t>boo</a:t>
            </a:r>
            <a:r>
              <a:rPr sz="2450" spc="55" dirty="0">
                <a:latin typeface="Verdana"/>
                <a:cs typeface="Verdana"/>
              </a:rPr>
              <a:t>kin</a:t>
            </a:r>
            <a:r>
              <a:rPr sz="2450" spc="120" dirty="0">
                <a:latin typeface="Verdana"/>
                <a:cs typeface="Verdana"/>
              </a:rPr>
              <a:t>g  </a:t>
            </a:r>
            <a:r>
              <a:rPr sz="2450" spc="-5" dirty="0">
                <a:latin typeface="Verdana"/>
                <a:cs typeface="Verdana"/>
              </a:rPr>
              <a:t>e</a:t>
            </a:r>
            <a:r>
              <a:rPr sz="2450" dirty="0">
                <a:latin typeface="Verdana"/>
                <a:cs typeface="Verdana"/>
              </a:rPr>
              <a:t>xpe</a:t>
            </a:r>
            <a:r>
              <a:rPr sz="2450" spc="-20" dirty="0">
                <a:latin typeface="Verdana"/>
                <a:cs typeface="Verdana"/>
              </a:rPr>
              <a:t>r</a:t>
            </a:r>
            <a:r>
              <a:rPr sz="2450" spc="40" dirty="0">
                <a:latin typeface="Verdana"/>
                <a:cs typeface="Verdana"/>
              </a:rPr>
              <a:t>ie</a:t>
            </a:r>
            <a:r>
              <a:rPr sz="2450" spc="65" dirty="0">
                <a:latin typeface="Verdana"/>
                <a:cs typeface="Verdana"/>
              </a:rPr>
              <a:t>n</a:t>
            </a:r>
            <a:r>
              <a:rPr sz="2450" spc="90" dirty="0">
                <a:latin typeface="Verdana"/>
                <a:cs typeface="Verdana"/>
              </a:rPr>
              <a:t>c</a:t>
            </a:r>
            <a:r>
              <a:rPr sz="2450" spc="-135" dirty="0">
                <a:latin typeface="Verdana"/>
                <a:cs typeface="Verdana"/>
              </a:rPr>
              <a:t>es,</a:t>
            </a:r>
            <a:r>
              <a:rPr sz="2450" spc="-215" dirty="0">
                <a:latin typeface="Verdana"/>
                <a:cs typeface="Verdana"/>
              </a:rPr>
              <a:t> </a:t>
            </a:r>
            <a:r>
              <a:rPr sz="2450" spc="55" dirty="0">
                <a:latin typeface="Verdana"/>
                <a:cs typeface="Verdana"/>
              </a:rPr>
              <a:t>an</a:t>
            </a:r>
            <a:r>
              <a:rPr sz="2450" spc="150" dirty="0">
                <a:latin typeface="Verdana"/>
                <a:cs typeface="Verdana"/>
              </a:rPr>
              <a:t>d</a:t>
            </a:r>
            <a:r>
              <a:rPr sz="2450" spc="-215" dirty="0">
                <a:latin typeface="Verdana"/>
                <a:cs typeface="Verdana"/>
              </a:rPr>
              <a:t> </a:t>
            </a:r>
            <a:r>
              <a:rPr sz="2450" spc="60" dirty="0">
                <a:latin typeface="Verdana"/>
                <a:cs typeface="Verdana"/>
              </a:rPr>
              <a:t>efﬁcient</a:t>
            </a:r>
            <a:r>
              <a:rPr sz="2450" spc="-215" dirty="0">
                <a:latin typeface="Verdana"/>
                <a:cs typeface="Verdana"/>
              </a:rPr>
              <a:t> </a:t>
            </a:r>
            <a:r>
              <a:rPr sz="2450" spc="140" dirty="0">
                <a:latin typeface="Verdana"/>
                <a:cs typeface="Verdana"/>
              </a:rPr>
              <a:t>b</a:t>
            </a:r>
            <a:r>
              <a:rPr lang="en-IN" sz="2450" spc="-15" dirty="0" err="1">
                <a:latin typeface="Verdana"/>
                <a:cs typeface="Verdana"/>
              </a:rPr>
              <a:t>a</a:t>
            </a:r>
            <a:r>
              <a:rPr lang="en-IN" sz="2450" spc="110" dirty="0" err="1">
                <a:latin typeface="Verdana"/>
                <a:cs typeface="Verdana"/>
              </a:rPr>
              <a:t>gga</a:t>
            </a:r>
            <a:r>
              <a:rPr lang="en-IN" sz="2450" spc="100" dirty="0" err="1">
                <a:latin typeface="Verdana"/>
                <a:cs typeface="Verdana"/>
              </a:rPr>
              <a:t>ge</a:t>
            </a:r>
            <a:r>
              <a:rPr lang="en-IN" sz="2450" spc="-215" dirty="0">
                <a:latin typeface="Verdana"/>
                <a:cs typeface="Verdana"/>
              </a:rPr>
              <a:t> </a:t>
            </a:r>
            <a:r>
              <a:rPr sz="2450" spc="-10" dirty="0">
                <a:latin typeface="Verdana"/>
                <a:cs typeface="Verdana"/>
              </a:rPr>
              <a:t>t</a:t>
            </a:r>
            <a:r>
              <a:rPr sz="2450" spc="-35" dirty="0">
                <a:latin typeface="Verdana"/>
                <a:cs typeface="Verdana"/>
              </a:rPr>
              <a:t>r</a:t>
            </a:r>
            <a:r>
              <a:rPr sz="2450" spc="-15" dirty="0">
                <a:latin typeface="Verdana"/>
                <a:cs typeface="Verdana"/>
              </a:rPr>
              <a:t>a</a:t>
            </a:r>
            <a:r>
              <a:rPr sz="2450" spc="95" dirty="0">
                <a:latin typeface="Verdana"/>
                <a:cs typeface="Verdana"/>
              </a:rPr>
              <a:t>c</a:t>
            </a:r>
            <a:r>
              <a:rPr sz="2450" spc="15" dirty="0">
                <a:latin typeface="Verdana"/>
                <a:cs typeface="Verdana"/>
              </a:rPr>
              <a:t>k</a:t>
            </a:r>
            <a:r>
              <a:rPr sz="2450" spc="35" dirty="0">
                <a:latin typeface="Verdana"/>
                <a:cs typeface="Verdana"/>
              </a:rPr>
              <a:t>i</a:t>
            </a:r>
            <a:r>
              <a:rPr sz="2450" spc="85" dirty="0">
                <a:latin typeface="Verdana"/>
                <a:cs typeface="Verdana"/>
              </a:rPr>
              <a:t>n</a:t>
            </a:r>
            <a:r>
              <a:rPr sz="2450" spc="170" dirty="0">
                <a:latin typeface="Verdana"/>
                <a:cs typeface="Verdana"/>
              </a:rPr>
              <a:t>g</a:t>
            </a:r>
            <a:r>
              <a:rPr sz="2450" spc="-215" dirty="0">
                <a:latin typeface="Verdana"/>
                <a:cs typeface="Verdana"/>
              </a:rPr>
              <a:t> </a:t>
            </a:r>
            <a:r>
              <a:rPr sz="2450" spc="-15" dirty="0">
                <a:latin typeface="Verdana"/>
                <a:cs typeface="Verdana"/>
              </a:rPr>
              <a:t>t</a:t>
            </a:r>
            <a:r>
              <a:rPr sz="2450" spc="45" dirty="0">
                <a:latin typeface="Verdana"/>
                <a:cs typeface="Verdana"/>
              </a:rPr>
              <a:t>o  </a:t>
            </a:r>
            <a:r>
              <a:rPr sz="2450" spc="80" dirty="0">
                <a:latin typeface="Verdana"/>
                <a:cs typeface="Verdana"/>
              </a:rPr>
              <a:t>enhan</a:t>
            </a:r>
            <a:r>
              <a:rPr sz="2450" spc="90" dirty="0">
                <a:latin typeface="Verdana"/>
                <a:cs typeface="Verdana"/>
              </a:rPr>
              <a:t>c</a:t>
            </a:r>
            <a:r>
              <a:rPr sz="2450" spc="35" dirty="0">
                <a:latin typeface="Verdana"/>
                <a:cs typeface="Verdana"/>
              </a:rPr>
              <a:t>e</a:t>
            </a:r>
            <a:r>
              <a:rPr sz="2450" spc="-215" dirty="0">
                <a:latin typeface="Verdana"/>
                <a:cs typeface="Verdana"/>
              </a:rPr>
              <a:t> </a:t>
            </a:r>
            <a:r>
              <a:rPr sz="2450" spc="80" dirty="0">
                <a:latin typeface="Verdana"/>
                <a:cs typeface="Verdana"/>
              </a:rPr>
              <a:t>th</a:t>
            </a:r>
            <a:r>
              <a:rPr sz="2450" spc="35" dirty="0">
                <a:latin typeface="Verdana"/>
                <a:cs typeface="Verdana"/>
              </a:rPr>
              <a:t>e</a:t>
            </a:r>
            <a:r>
              <a:rPr sz="2450" spc="-215" dirty="0">
                <a:latin typeface="Verdana"/>
                <a:cs typeface="Verdana"/>
              </a:rPr>
              <a:t> </a:t>
            </a:r>
            <a:r>
              <a:rPr sz="2450" spc="20" dirty="0">
                <a:latin typeface="Verdana"/>
                <a:cs typeface="Verdana"/>
              </a:rPr>
              <a:t>o</a:t>
            </a:r>
            <a:r>
              <a:rPr sz="2450" spc="-150" dirty="0">
                <a:latin typeface="Verdana"/>
                <a:cs typeface="Verdana"/>
              </a:rPr>
              <a:t>v</a:t>
            </a:r>
            <a:r>
              <a:rPr sz="2450" spc="-15" dirty="0">
                <a:latin typeface="Verdana"/>
                <a:cs typeface="Verdana"/>
              </a:rPr>
              <a:t>e</a:t>
            </a:r>
            <a:r>
              <a:rPr sz="2450" spc="-35" dirty="0">
                <a:latin typeface="Verdana"/>
                <a:cs typeface="Verdana"/>
              </a:rPr>
              <a:t>r</a:t>
            </a:r>
            <a:r>
              <a:rPr sz="2450" spc="-10" dirty="0">
                <a:latin typeface="Verdana"/>
                <a:cs typeface="Verdana"/>
              </a:rPr>
              <a:t>all</a:t>
            </a:r>
            <a:r>
              <a:rPr sz="2450" spc="-215" dirty="0">
                <a:latin typeface="Verdana"/>
                <a:cs typeface="Verdana"/>
              </a:rPr>
              <a:t> </a:t>
            </a:r>
            <a:r>
              <a:rPr sz="2550" i="1" spc="-5" dirty="0">
                <a:latin typeface="Verdana"/>
                <a:cs typeface="Verdana"/>
              </a:rPr>
              <a:t>cus</a:t>
            </a:r>
            <a:r>
              <a:rPr sz="2550" i="1" spc="-55" dirty="0">
                <a:latin typeface="Verdana"/>
                <a:cs typeface="Verdana"/>
              </a:rPr>
              <a:t>t</a:t>
            </a:r>
            <a:r>
              <a:rPr sz="2550" i="1" spc="70" dirty="0">
                <a:latin typeface="Verdana"/>
                <a:cs typeface="Verdana"/>
              </a:rPr>
              <a:t>om</a:t>
            </a:r>
            <a:r>
              <a:rPr sz="2550" i="1" spc="-60" dirty="0">
                <a:latin typeface="Verdana"/>
                <a:cs typeface="Verdana"/>
              </a:rPr>
              <a:t>er</a:t>
            </a:r>
            <a:r>
              <a:rPr sz="2550" i="1" spc="-250" dirty="0">
                <a:latin typeface="Verdana"/>
                <a:cs typeface="Verdana"/>
              </a:rPr>
              <a:t> </a:t>
            </a:r>
            <a:r>
              <a:rPr sz="2550" i="1" spc="-65" dirty="0">
                <a:latin typeface="Verdana"/>
                <a:cs typeface="Verdana"/>
              </a:rPr>
              <a:t>e</a:t>
            </a:r>
            <a:r>
              <a:rPr sz="2550" i="1" spc="-60" dirty="0">
                <a:latin typeface="Verdana"/>
                <a:cs typeface="Verdana"/>
              </a:rPr>
              <a:t>xpe</a:t>
            </a:r>
            <a:r>
              <a:rPr sz="2550" i="1" spc="-65" dirty="0">
                <a:latin typeface="Verdana"/>
                <a:cs typeface="Verdana"/>
              </a:rPr>
              <a:t>r</a:t>
            </a:r>
            <a:r>
              <a:rPr sz="2550" i="1" dirty="0">
                <a:latin typeface="Verdana"/>
                <a:cs typeface="Verdana"/>
              </a:rPr>
              <a:t>ie</a:t>
            </a:r>
            <a:r>
              <a:rPr sz="2550" i="1" spc="5" dirty="0">
                <a:latin typeface="Verdana"/>
                <a:cs typeface="Verdana"/>
              </a:rPr>
              <a:t>n</a:t>
            </a:r>
            <a:r>
              <a:rPr sz="2550" i="1" spc="35" dirty="0">
                <a:latin typeface="Verdana"/>
                <a:cs typeface="Verdana"/>
              </a:rPr>
              <a:t>c</a:t>
            </a:r>
            <a:r>
              <a:rPr sz="2550" i="1" spc="-25" dirty="0">
                <a:latin typeface="Verdana"/>
                <a:cs typeface="Verdana"/>
              </a:rPr>
              <a:t>e</a:t>
            </a:r>
            <a:r>
              <a:rPr sz="2450" spc="-370" dirty="0">
                <a:latin typeface="Verdana"/>
                <a:cs typeface="Verdana"/>
              </a:rPr>
              <a:t>.</a:t>
            </a:r>
            <a:endParaRPr sz="2450" dirty="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TotalTime>
  <Words>427</Words>
  <Application>Microsoft Office PowerPoint</Application>
  <PresentationFormat>Custom</PresentationFormat>
  <Paragraphs>36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Cambria</vt:lpstr>
      <vt:lpstr>Verdana</vt:lpstr>
      <vt:lpstr>Office Theme</vt:lpstr>
      <vt:lpstr>PowerPoint Presentation</vt:lpstr>
      <vt:lpstr>Introduction</vt:lpstr>
      <vt:lpstr>Challenges in Airline Operations</vt:lpstr>
      <vt:lpstr>Beneﬁts of Distributed  Systems Scalability, fault tolerance, and load  balancing are some of the key  beneﬁts that distributed systems  offer to the airline industry. These  attributes are essential for handling  the dynamic nature of airline  operations.</vt:lpstr>
      <vt:lpstr>Data Synchronization and Consistency</vt:lpstr>
      <vt:lpstr>Distributed System Architectures</vt:lpstr>
      <vt:lpstr>Security and Compliance  Considerations The airline industry must prioritize security and compliance when  implementing distributed systems.  This involves robust encryption,  access control, and adherence to  industry regulations.</vt:lpstr>
      <vt:lpstr>Real-time Analytics and  Decision Making</vt:lpstr>
      <vt:lpstr>Customer E perience  Enhancement</vt:lpstr>
      <vt:lpstr>Collaboration with Industry  Partners</vt:lpstr>
      <vt:lpstr>Future Trends and Innovations</vt:lpstr>
      <vt:lpstr>Implementation Best Practices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Saravanan S</cp:lastModifiedBy>
  <cp:revision>1</cp:revision>
  <dcterms:created xsi:type="dcterms:W3CDTF">2024-03-05T17:20:51Z</dcterms:created>
  <dcterms:modified xsi:type="dcterms:W3CDTF">2024-03-05T17:54:30Z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2024-03-05T00:00:00Z</vt:filetime>
  </property>
  <property fmtid="{D5CDD505-2E9C-101B-9397-08002B2CF9AE}" pid="3" name="Creator">
    <vt:lpwstr>Chromium</vt:lpwstr>
  </property>
  <property fmtid="{D5CDD505-2E9C-101B-9397-08002B2CF9AE}" pid="4" name="LastSaved">
    <vt:filetime>2024-03-05T00:00:00Z</vt:filetime>
  </property>
</Properties>
</file>